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72" d="100"/>
          <a:sy n="72" d="100"/>
        </p:scale>
        <p:origin x="32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4"/>
            <a:ext cx="7559675" cy="10687265"/>
          </a:xfrm>
          <a:prstGeom prst="rect">
            <a:avLst/>
          </a:prstGeom>
        </p:spPr>
      </p:pic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5207000" y="9013163"/>
            <a:ext cx="2130378" cy="149101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48956" y="9731516"/>
            <a:ext cx="725961" cy="617466"/>
          </a:xfrm>
        </p:spPr>
        <p:txBody>
          <a:bodyPr anchor="t">
            <a:noAutofit/>
          </a:bodyPr>
          <a:lstStyle>
            <a:lvl1pPr marL="0" indent="0">
              <a:buNone/>
              <a:defRPr sz="8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  <p:sp>
        <p:nvSpPr>
          <p:cNvPr id="5" name="角丸四角形 4"/>
          <p:cNvSpPr/>
          <p:nvPr userDrawn="1"/>
        </p:nvSpPr>
        <p:spPr>
          <a:xfrm>
            <a:off x="541338" y="4318000"/>
            <a:ext cx="6476999" cy="15875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図プレースホルダー 9"/>
          <p:cNvSpPr>
            <a:spLocks noGrp="1"/>
          </p:cNvSpPr>
          <p:nvPr>
            <p:ph type="pic" sz="quarter" idx="12"/>
          </p:nvPr>
        </p:nvSpPr>
        <p:spPr>
          <a:xfrm>
            <a:off x="4711936" y="4366242"/>
            <a:ext cx="2130378" cy="149101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1" name="角丸四角形 10"/>
          <p:cNvSpPr/>
          <p:nvPr userDrawn="1"/>
        </p:nvSpPr>
        <p:spPr>
          <a:xfrm>
            <a:off x="541338" y="6083300"/>
            <a:ext cx="6476999" cy="2451100"/>
          </a:xfrm>
          <a:prstGeom prst="roundRect">
            <a:avLst>
              <a:gd name="adj" fmla="val 11486"/>
            </a:avLst>
          </a:prstGeom>
          <a:solidFill>
            <a:schemeClr val="bg1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3"/>
          </p:nvPr>
        </p:nvSpPr>
        <p:spPr>
          <a:xfrm>
            <a:off x="4965936" y="6536663"/>
            <a:ext cx="1434864" cy="79375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kumimoji="1" lang="ja-JP" altLang="en-US"/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4"/>
          </p:nvPr>
        </p:nvSpPr>
        <p:spPr>
          <a:xfrm>
            <a:off x="4965936" y="7604068"/>
            <a:ext cx="1434864" cy="793750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29" y="6536663"/>
            <a:ext cx="839017" cy="839017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71" y="7583793"/>
            <a:ext cx="836731" cy="839017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691" y="9060610"/>
            <a:ext cx="1074490" cy="660697"/>
          </a:xfrm>
          <a:prstGeom prst="rect">
            <a:avLst/>
          </a:prstGeom>
        </p:spPr>
      </p:pic>
      <p:pic>
        <p:nvPicPr>
          <p:cNvPr id="16" name="図プレースホルダ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3" b="7533"/>
          <a:stretch>
            <a:fillRect/>
          </a:stretch>
        </p:blipFill>
        <p:spPr>
          <a:xfrm>
            <a:off x="213503" y="9024380"/>
            <a:ext cx="725961" cy="61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30"/>
          <p:cNvSpPr txBox="1"/>
          <p:nvPr/>
        </p:nvSpPr>
        <p:spPr>
          <a:xfrm>
            <a:off x="5113772" y="9994535"/>
            <a:ext cx="2316834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5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MAP</a:t>
            </a:r>
            <a:r>
              <a:rPr kumimoji="1" lang="ja-JP" altLang="en-US" sz="105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などにご活用ください。</a:t>
            </a:r>
            <a:endParaRPr kumimoji="1" lang="en-US" altLang="ja-JP" sz="105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許諾を得ずにネットから引用しているデータ</a:t>
            </a:r>
            <a:endParaRPr kumimoji="1" lang="en-US" altLang="ja-JP" sz="8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(Google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マップなど</a:t>
            </a:r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はご記載できません。</a:t>
            </a:r>
            <a:endParaRPr kumimoji="1" lang="en-US" altLang="ja-JP" sz="8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312569" y="9625203"/>
            <a:ext cx="37114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住所：〒</a:t>
            </a:r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000-0000</a:t>
            </a:r>
            <a:r>
              <a:rPr kumimoji="1" lang="ja-JP" altLang="en-US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〇〇県〇〇市〇〇　</a:t>
            </a:r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0-00-0</a:t>
            </a:r>
          </a:p>
          <a:p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TEL</a:t>
            </a:r>
            <a:r>
              <a:rPr kumimoji="1" lang="ja-JP" altLang="en-US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01-2345-6789</a:t>
            </a:r>
          </a:p>
          <a:p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kumimoji="1" lang="ja-JP" altLang="en-US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：</a:t>
            </a:r>
            <a:r>
              <a:rPr kumimoji="1" lang="en-US" altLang="ja-JP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</a:t>
            </a:r>
            <a:r>
              <a:rPr kumimoji="1" lang="ja-JP" altLang="en-US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kumimoji="1" lang="en-US" altLang="ja-JP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×××.</a:t>
            </a:r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ne.jp</a:t>
            </a:r>
          </a:p>
          <a:p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</a:t>
            </a:r>
            <a:r>
              <a:rPr kumimoji="1" lang="en-US" altLang="ja-JP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://</a:t>
            </a:r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www.xxxxxx/xxx/xxxx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30388" y="5207125"/>
            <a:ext cx="3383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店舗</a:t>
            </a:r>
            <a:r>
              <a:rPr kumimoji="1" lang="ja-JP" altLang="en-US" sz="14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の魅力や紹介文を入れてください。</a:t>
            </a:r>
            <a:endParaRPr kumimoji="1" lang="en-US" altLang="ja-JP" sz="14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店舗の魅力や紹介文を入れてください</a:t>
            </a:r>
            <a:r>
              <a:rPr kumimoji="1" lang="ja-JP" altLang="en-US" sz="14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。</a:t>
            </a:r>
            <a:endParaRPr kumimoji="1" lang="en-US" altLang="ja-JP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図プレースホルダー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図プレースホルダー 8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9" name="テキスト ボックス 18"/>
          <p:cNvSpPr txBox="1"/>
          <p:nvPr/>
        </p:nvSpPr>
        <p:spPr>
          <a:xfrm>
            <a:off x="698305" y="4412159"/>
            <a:ext cx="3860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〇〇〇〇〇〇店</a:t>
            </a:r>
            <a:endParaRPr kumimoji="1" lang="ja-JP" altLang="en-US" sz="40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28764" y="544717"/>
            <a:ext cx="59021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00/00</a:t>
            </a:r>
            <a:r>
              <a:rPr kumimoji="1" lang="en-US" altLang="ja-JP" sz="2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(</a:t>
            </a:r>
            <a:r>
              <a:rPr kumimoji="1" lang="ja-JP" altLang="en-US" sz="2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kumimoji="1" lang="en-US" altLang="ja-JP" sz="2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)</a:t>
            </a:r>
            <a:r>
              <a:rPr kumimoji="1" lang="en-US" altLang="ja-JP" sz="3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am00:00</a:t>
            </a:r>
            <a:r>
              <a:rPr kumimoji="1" lang="ja-JP" altLang="en-US" sz="3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endParaRPr kumimoji="1" lang="ja-JP" altLang="en-US" sz="32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640114" y="6598481"/>
            <a:ext cx="2918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キャンペーン情報を入れてください。</a:t>
            </a:r>
            <a:endParaRPr kumimoji="1" lang="en-US" altLang="ja-JP" sz="12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キャンペーン情報を入れてください</a:t>
            </a:r>
            <a:r>
              <a:rPr kumimoji="1" lang="ja-JP" altLang="en-US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。</a:t>
            </a:r>
            <a:endParaRPr kumimoji="1" lang="en-US" altLang="ja-JP" sz="12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キャンペーン情報を入れてください</a:t>
            </a:r>
            <a:r>
              <a:rPr kumimoji="1" lang="ja-JP" altLang="en-US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。</a:t>
            </a:r>
            <a:endParaRPr kumimoji="1" lang="en-US" altLang="ja-JP" sz="1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805793" y="9071503"/>
            <a:ext cx="2104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Bahnschrift SemiBold SemiConden" panose="020B0502040204020203" pitchFamily="34" charset="0"/>
                <a:ea typeface="HGS創英角ｺﾞｼｯｸUB" panose="020B0900000000000000" pitchFamily="50" charset="-128"/>
              </a:rPr>
              <a:t>01-2345-6789</a:t>
            </a:r>
            <a:endParaRPr kumimoji="1" lang="ja-JP" altLang="en-US" sz="2800" dirty="0">
              <a:latin typeface="Bahnschrift SemiBold SemiConden" panose="020B0502040204020203" pitchFamily="34" charset="0"/>
              <a:ea typeface="HGS創英角ｺﾞｼｯｸUB" panose="020B0900000000000000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817150" y="9148298"/>
            <a:ext cx="1206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営業時間</a:t>
            </a:r>
            <a:endParaRPr kumimoji="1" lang="en-US" altLang="ja-JP" sz="10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en-US" altLang="ja-JP" sz="1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kumimoji="1" lang="en-US" altLang="ja-JP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r>
              <a:rPr kumimoji="1" lang="en-US" altLang="ja-JP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kumimoji="1" lang="en-US" altLang="ja-JP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endParaRPr kumimoji="1" lang="en-US" altLang="ja-JP" sz="1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77576" y="6141330"/>
            <a:ext cx="5804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オープン記念特典！</a:t>
            </a:r>
            <a:endParaRPr kumimoji="1" lang="ja-JP" altLang="en-US" b="1" dirty="0">
              <a:solidFill>
                <a:schemeClr val="accent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640114" y="7677777"/>
            <a:ext cx="2918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キャンペーン情報を入れてください。</a:t>
            </a:r>
            <a:endParaRPr kumimoji="1" lang="en-US" altLang="ja-JP" sz="12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キャンペーン情報を入れてください</a:t>
            </a:r>
            <a:r>
              <a:rPr kumimoji="1" lang="ja-JP" altLang="en-US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。</a:t>
            </a:r>
            <a:endParaRPr kumimoji="1" lang="en-US" altLang="ja-JP" sz="12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キャンペーン情報を入れてください</a:t>
            </a:r>
            <a:r>
              <a:rPr kumimoji="1" lang="ja-JP" altLang="en-US" sz="12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。</a:t>
            </a:r>
            <a:endParaRPr kumimoji="1" lang="en-US" altLang="ja-JP" sz="1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</TotalTime>
  <Words>128</Words>
  <Application>Microsoft Office PowerPoint</Application>
  <PresentationFormat>ユーザー設定</PresentationFormat>
  <Paragraphs>22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UDPゴシック</vt:lpstr>
      <vt:lpstr>HGS創英角ｺﾞｼｯｸUB</vt:lpstr>
      <vt:lpstr>游ゴシック</vt:lpstr>
      <vt:lpstr>游ゴシック Light</vt:lpstr>
      <vt:lpstr>Arial</vt:lpstr>
      <vt:lpstr>Bahnschrift SemiBold SemiConden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31</cp:revision>
  <dcterms:created xsi:type="dcterms:W3CDTF">2024-06-03T04:51:44Z</dcterms:created>
  <dcterms:modified xsi:type="dcterms:W3CDTF">2024-09-13T07:07:49Z</dcterms:modified>
</cp:coreProperties>
</file>