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12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06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46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23"/>
            <a:ext cx="9601200" cy="12796155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613174" y="10791707"/>
            <a:ext cx="2705696" cy="1785234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3412" y="11651810"/>
            <a:ext cx="922010" cy="739309"/>
          </a:xfrm>
        </p:spPr>
        <p:txBody>
          <a:bodyPr anchor="t">
            <a:no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5" name="角丸四角形 4"/>
          <p:cNvSpPr/>
          <p:nvPr userDrawn="1"/>
        </p:nvSpPr>
        <p:spPr>
          <a:xfrm>
            <a:off x="687530" y="5170060"/>
            <a:ext cx="8226142" cy="190075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5984416" y="5227821"/>
            <a:ext cx="2705696" cy="1785234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角丸四角形 10"/>
          <p:cNvSpPr/>
          <p:nvPr userDrawn="1"/>
        </p:nvSpPr>
        <p:spPr>
          <a:xfrm>
            <a:off x="687530" y="7283701"/>
            <a:ext cx="8226142" cy="2934769"/>
          </a:xfrm>
          <a:prstGeom prst="roundRect">
            <a:avLst>
              <a:gd name="adj" fmla="val 11486"/>
            </a:avLst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6307010" y="7826525"/>
            <a:ext cx="1822356" cy="950379"/>
          </a:xfrm>
        </p:spPr>
        <p:txBody>
          <a:bodyPr>
            <a:normAutofit/>
          </a:bodyPr>
          <a:lstStyle>
            <a:lvl1pPr>
              <a:defRPr sz="1317"/>
            </a:lvl1pPr>
          </a:lstStyle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6307010" y="9104558"/>
            <a:ext cx="1822356" cy="950379"/>
          </a:xfrm>
        </p:spPr>
        <p:txBody>
          <a:bodyPr>
            <a:normAutofit/>
          </a:bodyPr>
          <a:lstStyle>
            <a:lvl1pPr>
              <a:defRPr sz="1317"/>
            </a:lvl1pPr>
          </a:lstStyle>
          <a:p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45" y="7826526"/>
            <a:ext cx="1065597" cy="100457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5" y="9080283"/>
            <a:ext cx="1062694" cy="100457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085" y="10848516"/>
            <a:ext cx="1364661" cy="791071"/>
          </a:xfrm>
          <a:prstGeom prst="rect">
            <a:avLst/>
          </a:prstGeom>
        </p:spPr>
      </p:pic>
      <p:pic>
        <p:nvPicPr>
          <p:cNvPr id="16" name="図プレースホルダ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3" b="7533"/>
          <a:stretch>
            <a:fillRect/>
          </a:stretch>
        </p:blipFill>
        <p:spPr>
          <a:xfrm>
            <a:off x="271161" y="10805137"/>
            <a:ext cx="922010" cy="73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29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907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40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5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82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158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9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76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88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79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6397757" y="11966731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49146" y="11524520"/>
            <a:ext cx="4443779" cy="866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://</a:t>
            </a:r>
            <a:r>
              <a:rPr kumimoji="1" lang="en-US" altLang="ja-JP" sz="1257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269144" y="6234634"/>
            <a:ext cx="4051124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店舗</a:t>
            </a:r>
            <a:r>
              <a:rPr kumimoji="1" lang="ja-JP" altLang="en-US" sz="1676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の魅力や紹介文を入れてください。</a:t>
            </a:r>
            <a:endParaRPr kumimoji="1" lang="en-US" altLang="ja-JP" sz="1676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676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店舗の魅力や紹介文を入れてください</a:t>
            </a:r>
            <a:r>
              <a:rPr kumimoji="1" lang="ja-JP" altLang="en-US" sz="1676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676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1110997" y="5282799"/>
            <a:ext cx="4621741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789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〇〇〇〇〇〇店</a:t>
            </a:r>
            <a:endParaRPr kumimoji="1" lang="ja-JP" altLang="en-US" sz="4789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67200" y="652206"/>
            <a:ext cx="7066802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83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00/00</a:t>
            </a:r>
            <a:r>
              <a:rPr kumimoji="1" lang="en-US" altLang="ja-JP" sz="2395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kumimoji="1" lang="ja-JP" altLang="en-US" sz="2395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kumimoji="1" lang="en-US" altLang="ja-JP" sz="2395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kumimoji="1" lang="en-US" altLang="ja-JP" sz="383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am00:00</a:t>
            </a:r>
            <a:r>
              <a:rPr kumimoji="1" lang="ja-JP" altLang="en-US" sz="383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kumimoji="1" lang="ja-JP" altLang="en-US" sz="383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38652" y="7900543"/>
            <a:ext cx="3494087" cy="755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39696" y="10861559"/>
            <a:ext cx="2519657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52" dirty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3352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647949" y="10953509"/>
            <a:ext cx="1444975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197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197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kumimoji="1" lang="en-US" altLang="ja-JP" sz="1197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25644" y="7353183"/>
            <a:ext cx="6949914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accent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オープン記念特典！</a:t>
            </a:r>
            <a:endParaRPr kumimoji="1" lang="ja-JP" altLang="en-US" sz="2645" b="1" dirty="0">
              <a:solidFill>
                <a:schemeClr val="accent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38652" y="9192814"/>
            <a:ext cx="3494087" cy="755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キャンペーン情報を入れてください</a:t>
            </a:r>
            <a:r>
              <a:rPr kumimoji="1" lang="ja-JP" altLang="en-US" sz="143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3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128</Words>
  <Application>Microsoft Office PowerPoint</Application>
  <PresentationFormat>A3 297x420 mm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32</cp:revision>
  <dcterms:created xsi:type="dcterms:W3CDTF">2024-06-03T04:51:44Z</dcterms:created>
  <dcterms:modified xsi:type="dcterms:W3CDTF">2024-09-13T07:08:33Z</dcterms:modified>
</cp:coreProperties>
</file>