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75" d="100"/>
          <a:sy n="75" d="100"/>
        </p:scale>
        <p:origin x="2454" y="-2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1795463"/>
            <a:ext cx="3424238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43" tIns="66372" rIns="132743" bIns="663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2743" tIns="66372" rIns="132743" bIns="6637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799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251200" y="1795463"/>
            <a:ext cx="3424238" cy="4841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20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3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127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99"/>
            <a:ext cx="10691813" cy="15113954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7364374" y="12745561"/>
            <a:ext cx="3013040" cy="2197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50824" y="13774744"/>
            <a:ext cx="1026742" cy="873162"/>
          </a:xfrm>
        </p:spPr>
        <p:txBody>
          <a:bodyPr anchor="t">
            <a:no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0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8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62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96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85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22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12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43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28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7232230" y="14326466"/>
            <a:ext cx="3276248" cy="66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485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83819" y="13783756"/>
            <a:ext cx="5248332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4043" y="6267710"/>
            <a:ext cx="984372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店舗の魅力や紹介文を入れてください。店舗の魅力や紹介文を入れてください。</a:t>
            </a:r>
          </a:p>
          <a:p>
            <a:pPr algn="ctr"/>
            <a:r>
              <a:rPr kumimoji="1" lang="ja-JP" altLang="en-US" sz="198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店舗の魅力や紹介文を入れてください。店舗の魅力や紹介文を入れてください。</a:t>
            </a:r>
            <a:endParaRPr kumimoji="1" lang="en-US" altLang="ja-JP" sz="198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1172778" y="1574005"/>
            <a:ext cx="834625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72777" y="5200189"/>
            <a:ext cx="834625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3959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 rot="20986444">
            <a:off x="1260480" y="9729398"/>
            <a:ext cx="3793399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604550">
            <a:off x="5759242" y="10154126"/>
            <a:ext cx="3793399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キャンペーン情報を入れてください。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81290" y="13000765"/>
            <a:ext cx="2975845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dirty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3959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25560" y="13109361"/>
            <a:ext cx="170659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414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168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29</cp:revision>
  <dcterms:created xsi:type="dcterms:W3CDTF">2024-06-03T04:51:44Z</dcterms:created>
  <dcterms:modified xsi:type="dcterms:W3CDTF">2024-09-05T04:20:36Z</dcterms:modified>
</cp:coreProperties>
</file>