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72" d="100"/>
          <a:sy n="72" d="100"/>
        </p:scale>
        <p:origin x="32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53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8"/>
            <a:ext cx="7559675" cy="10687997"/>
          </a:xfrm>
          <a:prstGeom prst="rect">
            <a:avLst/>
          </a:prstGeom>
        </p:spPr>
      </p:pic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5207000" y="9013163"/>
            <a:ext cx="2130378" cy="149101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48956" y="9731516"/>
            <a:ext cx="725961" cy="617466"/>
          </a:xfrm>
        </p:spPr>
        <p:txBody>
          <a:bodyPr anchor="t">
            <a:noAutofit/>
          </a:bodyPr>
          <a:lstStyle>
            <a:lvl1pPr marL="0" indent="0">
              <a:buNone/>
              <a:defRPr sz="8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30"/>
          <p:cNvSpPr txBox="1"/>
          <p:nvPr/>
        </p:nvSpPr>
        <p:spPr>
          <a:xfrm>
            <a:off x="5113772" y="9985859"/>
            <a:ext cx="2316834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5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MAP</a:t>
            </a:r>
            <a:r>
              <a:rPr kumimoji="1" lang="ja-JP" altLang="en-US" sz="105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などにご活用ください。</a:t>
            </a:r>
            <a:endParaRPr kumimoji="1" lang="en-US" altLang="ja-JP" sz="105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許諾を得ずにネットから引用しているデータ</a:t>
            </a:r>
            <a:endParaRPr kumimoji="1" lang="en-US" altLang="ja-JP" sz="8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(Google</a:t>
            </a:r>
            <a:r>
              <a:rPr kumimoji="1" lang="ja-JP" altLang="en-US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マップなど</a:t>
            </a:r>
            <a:r>
              <a:rPr kumimoji="1" lang="en-US" altLang="ja-JP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kumimoji="1" lang="ja-JP" altLang="en-US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はご記載できません。</a:t>
            </a:r>
            <a:endParaRPr kumimoji="1" lang="en-US" altLang="ja-JP" sz="8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412275" y="9747332"/>
            <a:ext cx="37114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住所：〒</a:t>
            </a:r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000-0000</a:t>
            </a:r>
            <a:r>
              <a:rPr kumimoji="1" lang="ja-JP" altLang="en-US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〇〇県〇〇市〇〇　</a:t>
            </a:r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0-00-0</a:t>
            </a:r>
          </a:p>
          <a:p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TEL</a:t>
            </a:r>
            <a:r>
              <a:rPr kumimoji="1" lang="ja-JP" altLang="en-US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01-2345-6789</a:t>
            </a:r>
          </a:p>
          <a:p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Mail</a:t>
            </a:r>
            <a:r>
              <a:rPr kumimoji="1" lang="ja-JP" altLang="en-US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：</a:t>
            </a:r>
            <a:r>
              <a:rPr kumimoji="1" lang="en-US" altLang="ja-JP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</a:t>
            </a:r>
            <a:r>
              <a:rPr kumimoji="1" lang="ja-JP" altLang="en-US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＠</a:t>
            </a:r>
            <a:r>
              <a:rPr kumimoji="1" lang="en-US" altLang="ja-JP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×××.</a:t>
            </a:r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ne.jp</a:t>
            </a:r>
          </a:p>
          <a:p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</a:t>
            </a:r>
            <a:r>
              <a:rPr kumimoji="1" lang="en-US" altLang="ja-JP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://</a:t>
            </a:r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www.xxxxxx/xxx/xxxx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99288" y="4432279"/>
            <a:ext cx="6961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店舗</a:t>
            </a:r>
            <a:r>
              <a:rPr kumimoji="1" lang="ja-JP" altLang="en-US" sz="1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の魅力や紹介文を入れて</a:t>
            </a:r>
            <a:r>
              <a:rPr kumimoji="1"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ください</a:t>
            </a:r>
            <a:r>
              <a:rPr kumimoji="1" lang="ja-JP" altLang="en-US" sz="1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。</a:t>
            </a:r>
            <a:r>
              <a:rPr kumimoji="1"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店舗</a:t>
            </a:r>
            <a:r>
              <a:rPr kumimoji="1" lang="ja-JP" altLang="en-US" sz="1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の</a:t>
            </a:r>
            <a:r>
              <a:rPr kumimoji="1"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魅力や紹介文を入れてください</a:t>
            </a:r>
            <a:r>
              <a:rPr kumimoji="1" lang="ja-JP" altLang="en-US" sz="1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。</a:t>
            </a:r>
            <a:endParaRPr kumimoji="1" lang="ja-JP" altLang="en-US" sz="14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店舗の</a:t>
            </a:r>
            <a:r>
              <a:rPr kumimoji="1"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魅力や紹介文を入れてください</a:t>
            </a:r>
            <a:r>
              <a:rPr kumimoji="1" lang="ja-JP" altLang="en-US" sz="1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。</a:t>
            </a:r>
            <a:r>
              <a:rPr kumimoji="1"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店舗</a:t>
            </a:r>
            <a:r>
              <a:rPr kumimoji="1" lang="ja-JP" altLang="en-US" sz="1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の</a:t>
            </a:r>
            <a:r>
              <a:rPr kumimoji="1"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魅力や紹介文を入れてください</a:t>
            </a:r>
            <a:r>
              <a:rPr kumimoji="1" lang="ja-JP" altLang="en-US" sz="1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。</a:t>
            </a:r>
            <a:endParaRPr kumimoji="1" lang="en-US" altLang="ja-JP" sz="14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" name="図プレースホルダー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図プレースホルダー 3"/>
          <p:cNvSpPr>
            <a:spLocks noGrp="1"/>
          </p:cNvSpPr>
          <p:nvPr>
            <p:ph type="pic" idx="1"/>
          </p:nvPr>
        </p:nvSpPr>
        <p:spPr/>
      </p:sp>
      <p:sp>
        <p:nvSpPr>
          <p:cNvPr id="19" name="テキスト ボックス 18"/>
          <p:cNvSpPr txBox="1"/>
          <p:nvPr/>
        </p:nvSpPr>
        <p:spPr>
          <a:xfrm>
            <a:off x="828764" y="1113074"/>
            <a:ext cx="59021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〇〇〇〇〇〇店</a:t>
            </a:r>
            <a:endParaRPr kumimoji="1" lang="ja-JP" altLang="en-US" sz="4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28763" y="3677370"/>
            <a:ext cx="59021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00/00</a:t>
            </a:r>
            <a:r>
              <a:rPr kumimoji="1" lang="en-US" altLang="ja-JP" sz="2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(</a:t>
            </a:r>
            <a:r>
              <a:rPr kumimoji="1" lang="ja-JP" altLang="en-US" sz="2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kumimoji="1" lang="en-US" altLang="ja-JP" sz="2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)</a:t>
            </a:r>
            <a:r>
              <a:rPr kumimoji="1" lang="en-US" altLang="ja-JP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am00:00</a:t>
            </a:r>
            <a:r>
              <a:rPr kumimoji="1" lang="ja-JP" altLang="en-US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endParaRPr kumimoji="1" lang="ja-JP" altLang="en-US" sz="4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 rot="20986444">
            <a:off x="890783" y="6866816"/>
            <a:ext cx="268254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1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1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1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1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</a:t>
            </a:r>
            <a:r>
              <a:rPr kumimoji="1" lang="ja-JP" altLang="en-US" sz="11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。</a:t>
            </a:r>
            <a:endParaRPr kumimoji="1" lang="en-US" altLang="ja-JP" sz="11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 rot="604550">
            <a:off x="4072132" y="7167167"/>
            <a:ext cx="268254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1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1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1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1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</a:t>
            </a:r>
            <a:r>
              <a:rPr kumimoji="1" lang="ja-JP" altLang="en-US" sz="11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。</a:t>
            </a:r>
            <a:endParaRPr kumimoji="1" lang="en-US" altLang="ja-JP" sz="11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905499" y="9193632"/>
            <a:ext cx="2104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latin typeface="Bahnschrift SemiBold SemiConden" panose="020B0502040204020203" pitchFamily="34" charset="0"/>
                <a:ea typeface="HGS創英角ｺﾞｼｯｸUB" panose="020B0900000000000000" pitchFamily="50" charset="-128"/>
              </a:rPr>
              <a:t>01-2345-6789</a:t>
            </a:r>
            <a:endParaRPr kumimoji="1" lang="ja-JP" altLang="en-US" sz="2800" dirty="0">
              <a:latin typeface="Bahnschrift SemiBold SemiConden" panose="020B0502040204020203" pitchFamily="34" charset="0"/>
              <a:ea typeface="HGS創英角ｺﾞｼｯｸUB" panose="020B0900000000000000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916856" y="9270427"/>
            <a:ext cx="1206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営業時間</a:t>
            </a:r>
            <a:endParaRPr kumimoji="1" lang="en-US" altLang="ja-JP" sz="10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en-US" altLang="ja-JP" sz="1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kumimoji="1" lang="en-US" altLang="ja-JP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r>
              <a:rPr kumimoji="1" lang="en-US" altLang="ja-JP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kumimoji="1" lang="en-US" altLang="ja-JP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endParaRPr kumimoji="1" lang="en-US" altLang="ja-JP" sz="1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</TotalTime>
  <Words>168</Words>
  <Application>Microsoft Office PowerPoint</Application>
  <PresentationFormat>ユーザー設定</PresentationFormat>
  <Paragraphs>25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UDPゴシック</vt:lpstr>
      <vt:lpstr>HGS創英角ｺﾞｼｯｸUB</vt:lpstr>
      <vt:lpstr>游ゴシック</vt:lpstr>
      <vt:lpstr>游ゴシック Light</vt:lpstr>
      <vt:lpstr>Arial</vt:lpstr>
      <vt:lpstr>Bahnschrift SemiBold SemiConden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28</cp:revision>
  <dcterms:created xsi:type="dcterms:W3CDTF">2024-06-03T04:51:44Z</dcterms:created>
  <dcterms:modified xsi:type="dcterms:W3CDTF">2024-09-05T04:21:33Z</dcterms:modified>
</cp:coreProperties>
</file>