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6"/>
            <a:ext cx="7559675" cy="10687997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5207000" y="9013163"/>
            <a:ext cx="2130378" cy="148910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4388367" y="9739297"/>
            <a:ext cx="652145" cy="613843"/>
          </a:xfrm>
        </p:spPr>
        <p:txBody>
          <a:bodyPr>
            <a:normAutofit/>
          </a:bodyPr>
          <a:lstStyle>
            <a:lvl1pPr>
              <a:defRPr sz="700"/>
            </a:lvl1pPr>
          </a:lstStyle>
          <a:p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5113772" y="10064855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12275" y="9747332"/>
            <a:ext cx="37114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住所：〒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000-0000</a:t>
            </a:r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〇〇県〇〇市〇〇　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0-00-0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ne.jp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://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9288" y="4432279"/>
            <a:ext cx="696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の魅力や紹介文を入れて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ください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魅力や紹介文を入れてください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kumimoji="1" lang="ja-JP" altLang="en-US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店舗の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魅力や紹介文を入れてください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魅力や紹介文を入れてください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kumimoji="1" lang="en-US" altLang="ja-JP" sz="14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828764" y="1113074"/>
            <a:ext cx="5902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〇〇〇〇〇〇店</a:t>
            </a:r>
            <a:endParaRPr kumimoji="1"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28763" y="3677370"/>
            <a:ext cx="5902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00/00</a:t>
            </a:r>
            <a:r>
              <a:rPr kumimoji="1" lang="en-US" altLang="ja-JP" sz="2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kumimoji="1" lang="ja-JP" altLang="en-US" sz="2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kumimoji="1" lang="en-US" altLang="ja-JP" sz="2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r>
              <a:rPr kumimoji="1"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am00:00</a:t>
            </a:r>
            <a:r>
              <a:rPr kumimoji="1"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20986444">
            <a:off x="890783" y="6866816"/>
            <a:ext cx="268254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</a:t>
            </a:r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rot="604550">
            <a:off x="4072132" y="7167167"/>
            <a:ext cx="268254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</a:t>
            </a:r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05499" y="9193632"/>
            <a:ext cx="2104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Bahnschrift SemiBold SemiConden" panose="020B0502040204020203" pitchFamily="34" charset="0"/>
                <a:ea typeface="HGS創英角ｺﾞｼｯｸUB" panose="020B0900000000000000" pitchFamily="50" charset="-128"/>
              </a:rPr>
              <a:t>01-2345-6789</a:t>
            </a:r>
            <a:endParaRPr kumimoji="1" lang="ja-JP" altLang="en-US" sz="2800" dirty="0">
              <a:latin typeface="Bahnschrift SemiBold SemiConden" panose="020B0502040204020203" pitchFamily="34" charset="0"/>
              <a:ea typeface="HGS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16856" y="9270427"/>
            <a:ext cx="1206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</a:t>
            </a:r>
            <a:endParaRPr kumimoji="1" lang="en-US" altLang="ja-JP" sz="1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kumimoji="1" lang="en-US" altLang="ja-JP" sz="1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168</Words>
  <Application>Microsoft Office PowerPoint</Application>
  <PresentationFormat>ユーザー設定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HGS創英角ｺﾞｼｯｸUB</vt:lpstr>
      <vt:lpstr>游ゴシック</vt:lpstr>
      <vt:lpstr>游ゴシック Light</vt:lpstr>
      <vt:lpstr>Arial</vt:lpstr>
      <vt:lpstr>Bahnschrift SemiBold SemiConden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27</cp:revision>
  <dcterms:created xsi:type="dcterms:W3CDTF">2024-06-03T04:51:44Z</dcterms:created>
  <dcterms:modified xsi:type="dcterms:W3CDTF">2024-09-05T04:18:08Z</dcterms:modified>
</cp:coreProperties>
</file>