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0691813" cy="15119350"/>
  <p:notesSz cx="9926638" cy="143525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2" autoAdjust="0"/>
    <p:restoredTop sz="96391" autoAdjust="0"/>
  </p:normalViewPr>
  <p:slideViewPr>
    <p:cSldViewPr snapToGrid="0">
      <p:cViewPr varScale="1">
        <p:scale>
          <a:sx n="51" d="100"/>
          <a:sy n="51" d="100"/>
        </p:scale>
        <p:origin x="330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720122"/>
          </a:xfrm>
          <a:prstGeom prst="rect">
            <a:avLst/>
          </a:prstGeom>
        </p:spPr>
        <p:txBody>
          <a:bodyPr vert="horz" lIns="132743" tIns="66372" rIns="132743" bIns="66372" rtlCol="0"/>
          <a:lstStyle>
            <a:lvl1pPr algn="l">
              <a:defRPr sz="17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2799" y="0"/>
            <a:ext cx="4301543" cy="720122"/>
          </a:xfrm>
          <a:prstGeom prst="rect">
            <a:avLst/>
          </a:prstGeom>
        </p:spPr>
        <p:txBody>
          <a:bodyPr vert="horz" lIns="132743" tIns="66372" rIns="132743" bIns="66372" rtlCol="0"/>
          <a:lstStyle>
            <a:lvl1pPr algn="r">
              <a:defRPr sz="1700"/>
            </a:lvl1pPr>
          </a:lstStyle>
          <a:p>
            <a:fld id="{47210693-6A1E-4DCA-8E85-55C40729DF84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251200" y="1795463"/>
            <a:ext cx="3424238" cy="4841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2743" tIns="66372" rIns="132743" bIns="6637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2665" y="6907182"/>
            <a:ext cx="7941310" cy="5651332"/>
          </a:xfrm>
          <a:prstGeom prst="rect">
            <a:avLst/>
          </a:prstGeom>
        </p:spPr>
        <p:txBody>
          <a:bodyPr vert="horz" lIns="132743" tIns="66372" rIns="132743" bIns="66372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13632469"/>
            <a:ext cx="4301543" cy="720121"/>
          </a:xfrm>
          <a:prstGeom prst="rect">
            <a:avLst/>
          </a:prstGeom>
        </p:spPr>
        <p:txBody>
          <a:bodyPr vert="horz" lIns="132743" tIns="66372" rIns="132743" bIns="66372" rtlCol="0" anchor="b"/>
          <a:lstStyle>
            <a:lvl1pPr algn="l">
              <a:defRPr sz="17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2799" y="13632469"/>
            <a:ext cx="4301543" cy="720121"/>
          </a:xfrm>
          <a:prstGeom prst="rect">
            <a:avLst/>
          </a:prstGeom>
        </p:spPr>
        <p:txBody>
          <a:bodyPr vert="horz" lIns="132743" tIns="66372" rIns="132743" bIns="66372" rtlCol="0" anchor="b"/>
          <a:lstStyle>
            <a:lvl1pPr algn="r">
              <a:defRPr sz="1700"/>
            </a:lvl1pPr>
          </a:lstStyle>
          <a:p>
            <a:fld id="{0397E82A-8DE5-4DFF-96A1-53417CB1B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91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1pPr>
    <a:lvl2pPr marL="646527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2pPr>
    <a:lvl3pPr marL="1293053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3pPr>
    <a:lvl4pPr marL="1939580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4pPr>
    <a:lvl5pPr marL="2586106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5pPr>
    <a:lvl6pPr marL="3232633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6pPr>
    <a:lvl7pPr marL="3879159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7pPr>
    <a:lvl8pPr marL="4525686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8pPr>
    <a:lvl9pPr marL="5172212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3251200" y="1795463"/>
            <a:ext cx="3424238" cy="48418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7E82A-8DE5-4DFF-96A1-53417CB1B17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40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8807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588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59509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397"/>
            <a:ext cx="10691813" cy="15113954"/>
          </a:xfrm>
          <a:prstGeom prst="rect">
            <a:avLst/>
          </a:prstGeom>
        </p:spPr>
      </p:pic>
      <p:sp>
        <p:nvSpPr>
          <p:cNvPr id="10" name="図プレースホルダー 9"/>
          <p:cNvSpPr>
            <a:spLocks noGrp="1"/>
          </p:cNvSpPr>
          <p:nvPr>
            <p:ph type="pic" sz="quarter" idx="11"/>
          </p:nvPr>
        </p:nvSpPr>
        <p:spPr>
          <a:xfrm>
            <a:off x="7364374" y="12745561"/>
            <a:ext cx="3013040" cy="2197337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図プレースホルダー 9"/>
          <p:cNvSpPr>
            <a:spLocks noGrp="1"/>
          </p:cNvSpPr>
          <p:nvPr>
            <p:ph type="pic" sz="quarter" idx="12"/>
          </p:nvPr>
        </p:nvSpPr>
        <p:spPr>
          <a:xfrm>
            <a:off x="6206890" y="13770091"/>
            <a:ext cx="922343" cy="868039"/>
          </a:xfrm>
        </p:spPr>
        <p:txBody>
          <a:bodyPr>
            <a:normAutofit/>
          </a:bodyPr>
          <a:lstStyle>
            <a:lvl1pPr>
              <a:defRPr sz="990"/>
            </a:lvl1pPr>
          </a:lstStyle>
          <a:p>
            <a:endParaRPr kumimoji="1" lang="ja-JP" altLang="en-US" dirty="0"/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0875" y="14976257"/>
            <a:ext cx="601257" cy="109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058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4151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2280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8547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3411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106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3694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7126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4900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0556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kumimoji="1"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30"/>
          <p:cNvSpPr txBox="1"/>
          <p:nvPr/>
        </p:nvSpPr>
        <p:spPr>
          <a:xfrm>
            <a:off x="7232230" y="14232767"/>
            <a:ext cx="3276248" cy="668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485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MAP</a:t>
            </a:r>
            <a:r>
              <a:rPr kumimoji="1" lang="ja-JP" altLang="en-US" sz="1485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などにご活用ください。</a:t>
            </a:r>
            <a:endParaRPr kumimoji="1" lang="en-US" altLang="ja-JP" sz="1485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en-US" altLang="ja-JP" sz="113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※</a:t>
            </a:r>
            <a:r>
              <a:rPr kumimoji="1" lang="ja-JP" altLang="en-US" sz="113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許諾を得ずにネットから引用しているデータ</a:t>
            </a:r>
            <a:endParaRPr kumimoji="1" lang="en-US" altLang="ja-JP" sz="113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en-US" altLang="ja-JP" sz="113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(Google</a:t>
            </a:r>
            <a:r>
              <a:rPr kumimoji="1" lang="ja-JP" altLang="en-US" sz="113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マップなど</a:t>
            </a:r>
            <a:r>
              <a:rPr kumimoji="1" lang="en-US" altLang="ja-JP" sz="113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)</a:t>
            </a:r>
            <a:r>
              <a:rPr kumimoji="1" lang="ja-JP" altLang="en-US" sz="113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はご記載できません。</a:t>
            </a:r>
            <a:endParaRPr kumimoji="1" lang="en-US" altLang="ja-JP" sz="113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583819" y="13783756"/>
            <a:ext cx="5248332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85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住所：〒</a:t>
            </a:r>
            <a:r>
              <a:rPr kumimoji="1" lang="en-US" altLang="ja-JP" sz="1485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000-0000</a:t>
            </a:r>
            <a:r>
              <a:rPr kumimoji="1" lang="ja-JP" altLang="en-US" sz="1485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〇〇県〇〇市〇〇　</a:t>
            </a:r>
            <a:r>
              <a:rPr kumimoji="1" lang="en-US" altLang="ja-JP" sz="1485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0-00-0</a:t>
            </a:r>
          </a:p>
          <a:p>
            <a:r>
              <a:rPr kumimoji="1" lang="en-US" altLang="ja-JP" sz="1485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TEL</a:t>
            </a:r>
            <a:r>
              <a:rPr kumimoji="1" lang="ja-JP" altLang="en-US" sz="1485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：</a:t>
            </a:r>
            <a:r>
              <a:rPr kumimoji="1" lang="en-US" altLang="ja-JP" sz="1485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01-2345-6789</a:t>
            </a:r>
          </a:p>
          <a:p>
            <a:r>
              <a:rPr kumimoji="1" lang="en-US" altLang="ja-JP" sz="1485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Mail</a:t>
            </a:r>
            <a:r>
              <a:rPr kumimoji="1" lang="ja-JP" altLang="en-US" sz="1485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：</a:t>
            </a:r>
            <a:r>
              <a:rPr kumimoji="1" lang="en-US" altLang="ja-JP" sz="1485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×××</a:t>
            </a:r>
            <a:r>
              <a:rPr kumimoji="1" lang="ja-JP" altLang="en-US" sz="1485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＠</a:t>
            </a:r>
            <a:r>
              <a:rPr kumimoji="1" lang="en-US" altLang="ja-JP" sz="1485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×××.ne.jp</a:t>
            </a:r>
          </a:p>
          <a:p>
            <a:r>
              <a:rPr kumimoji="1" lang="en-US" altLang="ja-JP" sz="1485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http://www.xxxxxx/xxx/xxxx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424043" y="6267710"/>
            <a:ext cx="9843726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98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店舗の魅力や紹介文を入れてください。店舗の魅力や紹介文を入れてください。</a:t>
            </a:r>
          </a:p>
          <a:p>
            <a:pPr algn="ctr"/>
            <a:r>
              <a:rPr kumimoji="1" lang="ja-JP" altLang="en-US" sz="198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店舗の魅力や紹介文を入れてください。店舗の魅力や紹介文を入れてください。</a:t>
            </a:r>
            <a:endParaRPr kumimoji="1" lang="en-US" altLang="ja-JP" sz="198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172778" y="1574005"/>
            <a:ext cx="8346258" cy="962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656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〇〇〇〇〇〇店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172777" y="5200189"/>
            <a:ext cx="8346258" cy="962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5656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00/00</a:t>
            </a:r>
            <a:r>
              <a:rPr kumimoji="1" lang="en-US" altLang="ja-JP" sz="3959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(</a:t>
            </a:r>
            <a:r>
              <a:rPr kumimoji="1" lang="ja-JP" altLang="en-US" sz="3959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</a:t>
            </a:r>
            <a:r>
              <a:rPr kumimoji="1" lang="en-US" altLang="ja-JP" sz="3959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)</a:t>
            </a:r>
            <a:r>
              <a:rPr kumimoji="1" lang="en-US" altLang="ja-JP" sz="5656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am00:00</a:t>
            </a:r>
            <a:r>
              <a:rPr kumimoji="1" lang="ja-JP" altLang="en-US" sz="5656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～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 rot="20986444">
            <a:off x="1260480" y="9729398"/>
            <a:ext cx="3793399" cy="1289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556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キャンペーン情報を入れてください。</a:t>
            </a:r>
            <a:endParaRPr kumimoji="1" lang="en-US" altLang="ja-JP" sz="1556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algn="ctr"/>
            <a:r>
              <a:rPr kumimoji="1" lang="ja-JP" altLang="en-US" sz="1556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キャンペーン情報を入れてください。</a:t>
            </a:r>
            <a:endParaRPr kumimoji="1" lang="en-US" altLang="ja-JP" sz="1556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algn="ctr"/>
            <a:r>
              <a:rPr kumimoji="1" lang="ja-JP" altLang="en-US" sz="1556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キャンペーン情報を入れてください。</a:t>
            </a:r>
            <a:endParaRPr kumimoji="1" lang="en-US" altLang="ja-JP" sz="1556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algn="ctr"/>
            <a:r>
              <a:rPr kumimoji="1" lang="ja-JP" altLang="en-US" sz="1556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キャンペーン情報を入れてください。</a:t>
            </a:r>
            <a:endParaRPr kumimoji="1" lang="en-US" altLang="ja-JP" sz="1556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algn="ctr"/>
            <a:r>
              <a:rPr kumimoji="1" lang="ja-JP" altLang="en-US" sz="1556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キャンペーン情報を入れてください。</a:t>
            </a:r>
            <a:endParaRPr kumimoji="1" lang="en-US" altLang="ja-JP" sz="1556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 rot="604550">
            <a:off x="5759242" y="10154126"/>
            <a:ext cx="3793399" cy="1289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556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キャンペーン情報を入れてください。</a:t>
            </a:r>
            <a:endParaRPr kumimoji="1" lang="en-US" altLang="ja-JP" sz="1556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algn="ctr"/>
            <a:r>
              <a:rPr kumimoji="1" lang="ja-JP" altLang="en-US" sz="1556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キャンペーン情報を入れてください。</a:t>
            </a:r>
            <a:endParaRPr kumimoji="1" lang="en-US" altLang="ja-JP" sz="1556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algn="ctr"/>
            <a:r>
              <a:rPr kumimoji="1" lang="ja-JP" altLang="en-US" sz="1556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キャンペーン情報を入れてください。</a:t>
            </a:r>
            <a:endParaRPr kumimoji="1" lang="en-US" altLang="ja-JP" sz="1556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algn="ctr"/>
            <a:r>
              <a:rPr kumimoji="1" lang="ja-JP" altLang="en-US" sz="1556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キャンペーン情報を入れてください。</a:t>
            </a:r>
            <a:endParaRPr kumimoji="1" lang="en-US" altLang="ja-JP" sz="1556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algn="ctr"/>
            <a:r>
              <a:rPr kumimoji="1" lang="ja-JP" altLang="en-US" sz="1556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キャンペーン情報を入れてください。</a:t>
            </a:r>
            <a:endParaRPr kumimoji="1" lang="en-US" altLang="ja-JP" sz="1556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281290" y="13000765"/>
            <a:ext cx="2975845" cy="701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959" dirty="0">
                <a:latin typeface="Bahnschrift SemiBold SemiConden" panose="020B0502040204020203" pitchFamily="34" charset="0"/>
                <a:ea typeface="HGS創英角ｺﾞｼｯｸUB" panose="020B0900000000000000" pitchFamily="50" charset="-128"/>
              </a:rPr>
              <a:t>01-2345-6789</a:t>
            </a:r>
            <a:endParaRPr kumimoji="1" lang="ja-JP" altLang="en-US" sz="3959" dirty="0">
              <a:latin typeface="Bahnschrift SemiBold SemiConden" panose="020B0502040204020203" pitchFamily="34" charset="0"/>
              <a:ea typeface="HGS創英角ｺﾞｼｯｸUB" panose="020B0900000000000000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125560" y="13109361"/>
            <a:ext cx="1706590" cy="5275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14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営業時間</a:t>
            </a:r>
            <a:endParaRPr kumimoji="1" lang="en-US" altLang="ja-JP" sz="1414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r>
              <a:rPr kumimoji="1" lang="en-US" altLang="ja-JP" sz="1414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r>
              <a:rPr kumimoji="1" lang="ja-JP" altLang="en-US" sz="1414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：</a:t>
            </a:r>
            <a:r>
              <a:rPr kumimoji="1" lang="en-US" altLang="ja-JP" sz="1414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r>
              <a:rPr kumimoji="1" lang="ja-JP" altLang="en-US" sz="1414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～</a:t>
            </a:r>
            <a:r>
              <a:rPr kumimoji="1" lang="en-US" altLang="ja-JP" sz="1414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r>
              <a:rPr kumimoji="1" lang="ja-JP" altLang="en-US" sz="1414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：</a:t>
            </a:r>
            <a:r>
              <a:rPr kumimoji="1" lang="en-US" altLang="ja-JP" sz="1414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</a:p>
        </p:txBody>
      </p:sp>
      <p:sp>
        <p:nvSpPr>
          <p:cNvPr id="2" name="図プレースホルダー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図プレースホルダー 2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182</TotalTime>
  <Words>168</Words>
  <Application>Microsoft Office PowerPoint</Application>
  <PresentationFormat>ユーザー設定</PresentationFormat>
  <Paragraphs>25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BIZ UDPゴシック</vt:lpstr>
      <vt:lpstr>HGS創英角ｺﾞｼｯｸUB</vt:lpstr>
      <vt:lpstr>游ゴシック</vt:lpstr>
      <vt:lpstr>游ゴシック Light</vt:lpstr>
      <vt:lpstr>Arial</vt:lpstr>
      <vt:lpstr>Bahnschrift SemiBold SemiConden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29</cp:revision>
  <cp:lastPrinted>2024-07-05T08:36:12Z</cp:lastPrinted>
  <dcterms:created xsi:type="dcterms:W3CDTF">2024-06-03T04:51:44Z</dcterms:created>
  <dcterms:modified xsi:type="dcterms:W3CDTF">2024-09-05T04:17:17Z</dcterms:modified>
</cp:coreProperties>
</file>