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31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71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07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066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795384B-4D32-5FE8-6142-854E23DCD9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"/>
            <a:ext cx="6858000" cy="990588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514" y="9767359"/>
            <a:ext cx="545449" cy="101670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4206977" y="8076319"/>
            <a:ext cx="2299936" cy="1426994"/>
          </a:xfrm>
        </p:spPr>
        <p:txBody>
          <a:bodyPr anchor="t">
            <a:normAutofit/>
          </a:bodyPr>
          <a:lstStyle>
            <a:lvl1pPr marL="0" indent="0">
              <a:buNone/>
              <a:defRPr sz="998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6" indent="0">
              <a:buNone/>
              <a:defRPr sz="1500"/>
            </a:lvl4pPr>
            <a:lvl5pPr marL="1371568" indent="0">
              <a:buNone/>
              <a:defRPr sz="1500"/>
            </a:lvl5pPr>
            <a:lvl6pPr marL="1714459" indent="0">
              <a:buNone/>
              <a:defRPr sz="1500"/>
            </a:lvl6pPr>
            <a:lvl7pPr marL="2057351" indent="0">
              <a:buNone/>
              <a:defRPr sz="1500"/>
            </a:lvl7pPr>
            <a:lvl8pPr marL="2400243" indent="0">
              <a:buNone/>
              <a:defRPr sz="1500"/>
            </a:lvl8pPr>
            <a:lvl9pPr marL="2743135" indent="0">
              <a:buNone/>
              <a:defRPr sz="15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128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171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871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9415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400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237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283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4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175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138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916142" y="3323878"/>
            <a:ext cx="1305574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16142" y="3774729"/>
            <a:ext cx="1305574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179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70853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845764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03118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789977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237404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694759" y="3344190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166100" y="3337277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661748" y="3337277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931255" y="1403048"/>
            <a:ext cx="4995492" cy="929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43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94406" y="6384646"/>
            <a:ext cx="3863623" cy="65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2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362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00472" y="8059279"/>
            <a:ext cx="2764082" cy="594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6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00472" y="8645619"/>
            <a:ext cx="4150391" cy="48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270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370853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845764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303118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789977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237404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694759" y="3781642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17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66100" y="3767816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661748" y="3767816"/>
            <a:ext cx="31346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79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179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4645167" y="8987650"/>
            <a:ext cx="1561822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16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816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816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544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544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544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図 2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112DE04-F74E-DB7A-634C-CAA8E156B8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677" y="6227610"/>
            <a:ext cx="820078" cy="876962"/>
          </a:xfrm>
          <a:prstGeom prst="rect">
            <a:avLst/>
          </a:prstGeom>
        </p:spPr>
      </p:pic>
      <p:pic>
        <p:nvPicPr>
          <p:cNvPr id="5" name="図 4" descr="文字の書かれた紙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44B39B4-A543-38B7-08D1-C434E0D677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79" y="6227610"/>
            <a:ext cx="1315073" cy="856650"/>
          </a:xfrm>
          <a:prstGeom prst="rect">
            <a:avLst/>
          </a:prstGeom>
        </p:spPr>
      </p:pic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05A2697D-BFDE-A2D2-CA7F-6B0E23A2B685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88</TotalTime>
  <Words>75</Words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2024-06-03T04:51:44Z</dcterms:created>
  <dcterms:modified xsi:type="dcterms:W3CDTF">2025-05-27T08:29:33Z</dcterms:modified>
</cp:coreProperties>
</file>