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29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525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21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098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795384B-4D32-5FE8-6142-854E23DCD9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5"/>
            <a:ext cx="9601200" cy="128014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22434"/>
            <a:ext cx="763629" cy="131389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5889768" y="10437090"/>
            <a:ext cx="3219911" cy="1844115"/>
          </a:xfrm>
        </p:spPr>
        <p:txBody>
          <a:bodyPr anchor="t">
            <a:normAutofit/>
          </a:bodyPr>
          <a:lstStyle>
            <a:lvl1pPr marL="0" indent="0">
              <a:buNone/>
              <a:defRPr sz="131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59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344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43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02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765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440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455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82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815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99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369750" y="4273492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69750" y="4845680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88784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30826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64936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15129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58996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600729" y="4277441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245680" y="426831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bg2">
                  <a:lumMod val="2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899851" y="426831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bg2">
                  <a:lumMod val="2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03997" y="1715460"/>
            <a:ext cx="65932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35110" y="8290331"/>
            <a:ext cx="5099332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789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4789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3453" y="10500565"/>
            <a:ext cx="3648122" cy="755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310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〇〇〇鍼灸院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03453" y="11274435"/>
            <a:ext cx="5477818" cy="60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676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88784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30826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64936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15129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58996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600729" y="485480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4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4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245680" y="483655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bg2">
                  <a:lumMod val="2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899851" y="483655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bg2">
                    <a:lumMod val="25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bg2">
                  <a:lumMod val="25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0" name="テキスト ボックス 30"/>
          <p:cNvSpPr txBox="1"/>
          <p:nvPr/>
        </p:nvSpPr>
        <p:spPr>
          <a:xfrm>
            <a:off x="6405736" y="11725859"/>
            <a:ext cx="2061343" cy="479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107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3" name="図 2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112DE04-F74E-DB7A-634C-CAA8E156B8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006" y="8083071"/>
            <a:ext cx="1082365" cy="1157442"/>
          </a:xfrm>
          <a:prstGeom prst="rect">
            <a:avLst/>
          </a:prstGeom>
        </p:spPr>
      </p:pic>
      <p:pic>
        <p:nvPicPr>
          <p:cNvPr id="5" name="図 4" descr="文字の書かれた紙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44B39B4-A543-38B7-08D1-C434E0D677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012" y="8083071"/>
            <a:ext cx="1735676" cy="1130634"/>
          </a:xfrm>
          <a:prstGeom prst="rect">
            <a:avLst/>
          </a:prstGeom>
        </p:spPr>
      </p:pic>
      <p:sp>
        <p:nvSpPr>
          <p:cNvPr id="7" name="図プレースホルダー 6">
            <a:extLst>
              <a:ext uri="{FF2B5EF4-FFF2-40B4-BE49-F238E27FC236}">
                <a16:creationId xmlns:a16="http://schemas.microsoft.com/office/drawing/2014/main" id="{05A2697D-BFDE-A2D2-CA7F-6B0E23A2B685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89</TotalTime>
  <Words>75</Words>
  <PresentationFormat>A3 297x420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2024-06-03T04:51:44Z</dcterms:created>
  <dcterms:modified xsi:type="dcterms:W3CDTF">2025-05-27T08:27:28Z</dcterms:modified>
</cp:coreProperties>
</file>