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31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25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5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233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320EC91-6AA1-397C-91F3-628CC39309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"/>
            <a:ext cx="6858000" cy="99058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515" y="9767359"/>
            <a:ext cx="545449" cy="101670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206977" y="8076319"/>
            <a:ext cx="2299936" cy="1426994"/>
          </a:xfrm>
        </p:spPr>
        <p:txBody>
          <a:bodyPr anchor="t">
            <a:normAutofit/>
          </a:bodyPr>
          <a:lstStyle>
            <a:lvl1pPr marL="0" indent="0">
              <a:buNone/>
              <a:defRPr sz="998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6" indent="0">
              <a:buNone/>
              <a:defRPr sz="1500"/>
            </a:lvl4pPr>
            <a:lvl5pPr marL="1371568" indent="0">
              <a:buNone/>
              <a:defRPr sz="1500"/>
            </a:lvl5pPr>
            <a:lvl6pPr marL="1714459" indent="0">
              <a:buNone/>
              <a:defRPr sz="1500"/>
            </a:lvl6pPr>
            <a:lvl7pPr marL="2057351" indent="0">
              <a:buNone/>
              <a:defRPr sz="1500"/>
            </a:lvl7pPr>
            <a:lvl8pPr marL="2400243" indent="0">
              <a:buNone/>
              <a:defRPr sz="1500"/>
            </a:lvl8pPr>
            <a:lvl9pPr marL="2743135" indent="0">
              <a:buNone/>
              <a:defRPr sz="15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57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455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93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49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85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1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98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721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0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53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916142" y="3323878"/>
            <a:ext cx="1305574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16142" y="3774729"/>
            <a:ext cx="1305574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70853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845764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03118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789977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237404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94759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66100" y="3337277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61748" y="3337277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931257" y="1403050"/>
            <a:ext cx="4995492" cy="92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43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94408" y="6384646"/>
            <a:ext cx="3863623" cy="65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2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362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00472" y="8059280"/>
            <a:ext cx="2764082" cy="594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6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00472" y="8645619"/>
            <a:ext cx="4150391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370853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45764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03118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789977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237404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694759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66100" y="3767816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661748" y="3767816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4645167" y="8987650"/>
            <a:ext cx="1561822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16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816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816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544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544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6" name="図プレースホルダー 4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3B19EE6-9DEF-DE6E-D9EF-7F17B8A534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0" b="21600"/>
          <a:stretch>
            <a:fillRect/>
          </a:stretch>
        </p:blipFill>
        <p:spPr>
          <a:xfrm>
            <a:off x="1804233" y="6425437"/>
            <a:ext cx="789689" cy="479744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39788DEF-85ED-1BC3-5817-E80959171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29" y="6268506"/>
            <a:ext cx="1251837" cy="758323"/>
          </a:xfrm>
          <a:prstGeom prst="rect">
            <a:avLst/>
          </a:prstGeom>
        </p:spPr>
      </p:pic>
      <p:sp>
        <p:nvSpPr>
          <p:cNvPr id="38" name="図プレースホルダー 37">
            <a:extLst>
              <a:ext uri="{FF2B5EF4-FFF2-40B4-BE49-F238E27FC236}">
                <a16:creationId xmlns:a16="http://schemas.microsoft.com/office/drawing/2014/main" id="{08977E81-8E80-FDA1-E9CB-0D098E5804CF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87</TotalTime>
  <Words>75</Words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2024-06-03T04:51:44Z</dcterms:created>
  <dcterms:modified xsi:type="dcterms:W3CDTF">2025-05-27T08:29:13Z</dcterms:modified>
</cp:coreProperties>
</file>