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29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496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636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590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320EC91-6AA1-397C-91F3-628CC39309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5"/>
            <a:ext cx="9601200" cy="128014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119" y="12622434"/>
            <a:ext cx="763629" cy="131389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5889768" y="10437090"/>
            <a:ext cx="3219911" cy="1844115"/>
          </a:xfrm>
        </p:spPr>
        <p:txBody>
          <a:bodyPr anchor="t">
            <a:normAutofit/>
          </a:bodyPr>
          <a:lstStyle>
            <a:lvl1pPr marL="0" indent="0">
              <a:buNone/>
              <a:defRPr sz="131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07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89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526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477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383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759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40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748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510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5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407850" y="4269682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407850" y="4845680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78624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30826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59856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02429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50106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610889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264730" y="426831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bg2">
                  <a:lumMod val="25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937951" y="426831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bg2">
                  <a:lumMod val="25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03997" y="1715460"/>
            <a:ext cx="65932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435110" y="8290331"/>
            <a:ext cx="5099332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789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4789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03453" y="10500565"/>
            <a:ext cx="3648122" cy="755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310" b="1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  <a:endParaRPr kumimoji="1" lang="ja-JP" altLang="en-US" sz="4310" b="1" dirty="0">
              <a:solidFill>
                <a:schemeClr val="bg2">
                  <a:lumMod val="25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03453" y="11274435"/>
            <a:ext cx="5477818" cy="608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378624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30826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59856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302429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950106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610889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6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6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264730" y="483655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bg2">
                  <a:lumMod val="25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937951" y="483655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bg2">
                  <a:lumMod val="25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6405736" y="11725859"/>
            <a:ext cx="2061343" cy="479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107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6" name="図プレースホルダー 4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3B19EE6-9DEF-DE6E-D9EF-7F17B8A534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00" b="21600"/>
          <a:stretch>
            <a:fillRect/>
          </a:stretch>
        </p:blipFill>
        <p:spPr>
          <a:xfrm>
            <a:off x="2656181" y="8344167"/>
            <a:ext cx="1042257" cy="633181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39788DEF-85ED-1BC3-5817-E80959171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722" y="8137044"/>
            <a:ext cx="1652214" cy="1000859"/>
          </a:xfrm>
          <a:prstGeom prst="rect">
            <a:avLst/>
          </a:prstGeom>
        </p:spPr>
      </p:pic>
      <p:sp>
        <p:nvSpPr>
          <p:cNvPr id="38" name="図プレースホルダー 37">
            <a:extLst>
              <a:ext uri="{FF2B5EF4-FFF2-40B4-BE49-F238E27FC236}">
                <a16:creationId xmlns:a16="http://schemas.microsoft.com/office/drawing/2014/main" id="{08977E81-8E80-FDA1-E9CB-0D098E5804CF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88</TotalTime>
  <Words>75</Words>
  <PresentationFormat>A3 297x420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2024-06-03T04:51:44Z</dcterms:created>
  <dcterms:modified xsi:type="dcterms:W3CDTF">2025-05-27T08:26:32Z</dcterms:modified>
</cp:coreProperties>
</file>