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CCCC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29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493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292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1903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407ABF9D-8049-FCC3-2278-44D87745217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75"/>
            <a:ext cx="9601200" cy="1280145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0119" y="12622434"/>
            <a:ext cx="763629" cy="131389"/>
          </a:xfrm>
          <a:prstGeom prst="rect">
            <a:avLst/>
          </a:prstGeom>
        </p:spPr>
      </p:pic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168600F0-34D1-CF15-4C8C-7D658AE0EB7C}"/>
              </a:ext>
            </a:extLst>
          </p:cNvPr>
          <p:cNvSpPr>
            <a:spLocks noGrp="1" noChangeAspect="1"/>
          </p:cNvSpPr>
          <p:nvPr>
            <p:ph type="pic" idx="10"/>
          </p:nvPr>
        </p:nvSpPr>
        <p:spPr>
          <a:xfrm>
            <a:off x="5889768" y="10437090"/>
            <a:ext cx="3219911" cy="1844115"/>
          </a:xfrm>
        </p:spPr>
        <p:txBody>
          <a:bodyPr anchor="t">
            <a:normAutofit/>
          </a:bodyPr>
          <a:lstStyle>
            <a:lvl1pPr marL="0" indent="0">
              <a:buNone/>
              <a:defRPr sz="1317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dirty="0"/>
              <a:t>図を追加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096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3641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4978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9711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4036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9805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082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9859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6559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7368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>
            <a:off x="1357050" y="4276032"/>
            <a:ext cx="1723139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</a:t>
            </a:r>
            <a:r>
              <a:rPr kumimoji="1" lang="en-US" altLang="ja-JP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357050" y="4871080"/>
            <a:ext cx="1723139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</a:t>
            </a:r>
            <a:r>
              <a:rPr kumimoji="1" lang="en-US" altLang="ja-JP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378624" y="4277441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rgbClr val="FF7C8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rgbClr val="FF7C8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030826" y="4277441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rgbClr val="FF7C8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rgbClr val="FF7C8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659856" y="4277441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rgbClr val="FF7C8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rgbClr val="FF7C8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308779" y="4277441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rgbClr val="FF7C8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rgbClr val="FF7C8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950106" y="4277441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rgbClr val="FF7C8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rgbClr val="FF7C8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604539" y="4277441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rgbClr val="FF7C8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rgbClr val="FF7C8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239330" y="426831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918901" y="426831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503997" y="1715460"/>
            <a:ext cx="65932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0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〇〇〇鍼灸院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435110" y="8290331"/>
            <a:ext cx="5099332" cy="82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789" b="1" dirty="0">
                <a:solidFill>
                  <a:srgbClr val="FF7C8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01-2345-6789</a:t>
            </a:r>
            <a:endParaRPr kumimoji="1" lang="ja-JP" altLang="en-US" sz="4789" b="1" dirty="0">
              <a:solidFill>
                <a:srgbClr val="FF7C8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803453" y="10500565"/>
            <a:ext cx="3648122" cy="755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310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〇〇〇鍼灸院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803453" y="11274435"/>
            <a:ext cx="5477818" cy="608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76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〒</a:t>
            </a:r>
            <a:r>
              <a:rPr kumimoji="1" lang="en-US" altLang="ja-JP" sz="1676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000-0000</a:t>
            </a:r>
            <a:r>
              <a:rPr kumimoji="1" lang="ja-JP" altLang="en-US" sz="1676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●●県●●市●●　</a:t>
            </a:r>
            <a:r>
              <a:rPr kumimoji="1" lang="en-US" altLang="ja-JP" sz="1676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0-00-0</a:t>
            </a:r>
          </a:p>
          <a:p>
            <a:r>
              <a:rPr kumimoji="1" lang="en-US" altLang="ja-JP" sz="1676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http://www.xxxxxx/xxx/xxxx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378624" y="485480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rgbClr val="FF7C8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rgbClr val="FF7C8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030826" y="485480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rgbClr val="FF7C8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rgbClr val="FF7C8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659856" y="485480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rgbClr val="FF7C8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rgbClr val="FF7C8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308779" y="485480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rgbClr val="FF7C8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rgbClr val="FF7C8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950106" y="485480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rgbClr val="FF7C8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rgbClr val="FF7C8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604539" y="485480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rgbClr val="FF7C8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rgbClr val="FF7C8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7239330" y="483655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918901" y="483655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0" name="テキスト ボックス 30"/>
          <p:cNvSpPr txBox="1"/>
          <p:nvPr/>
        </p:nvSpPr>
        <p:spPr>
          <a:xfrm>
            <a:off x="6405736" y="11725859"/>
            <a:ext cx="2061343" cy="479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7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MAP</a:t>
            </a:r>
            <a:r>
              <a:rPr kumimoji="1" lang="ja-JP" altLang="en-US" sz="107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など</a:t>
            </a:r>
            <a:endParaRPr kumimoji="1" lang="en-US" altLang="ja-JP" sz="1078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/>
            <a:r>
              <a:rPr kumimoji="1" lang="en-US" altLang="ja-JP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※</a:t>
            </a:r>
            <a:r>
              <a:rPr kumimoji="1" lang="ja-JP" altLang="en-US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許諾を得ずにネットから引用しているデータ</a:t>
            </a:r>
            <a:endParaRPr kumimoji="1" lang="en-US" altLang="ja-JP" sz="718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/>
            <a:r>
              <a:rPr kumimoji="1" lang="en-US" altLang="ja-JP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(Google</a:t>
            </a:r>
            <a:r>
              <a:rPr kumimoji="1" lang="ja-JP" altLang="en-US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マップなど</a:t>
            </a:r>
            <a:r>
              <a:rPr kumimoji="1" lang="en-US" altLang="ja-JP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はご記載できません。</a:t>
            </a:r>
            <a:endParaRPr kumimoji="1" lang="en-US" altLang="ja-JP" sz="718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9" name="図 8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D404E2CF-CE17-8C5E-EC80-8859ED53CB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678" y="8074965"/>
            <a:ext cx="1776830" cy="1157442"/>
          </a:xfrm>
          <a:prstGeom prst="rect">
            <a:avLst/>
          </a:prstGeom>
        </p:spPr>
      </p:pic>
      <p:pic>
        <p:nvPicPr>
          <p:cNvPr id="15" name="図プレースホルダー 4" descr="アイコ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1C723CC1-E271-2FCC-83FF-B893159F23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00" b="21600"/>
          <a:stretch>
            <a:fillRect/>
          </a:stretch>
        </p:blipFill>
        <p:spPr>
          <a:xfrm>
            <a:off x="2739067" y="8352524"/>
            <a:ext cx="991463" cy="602324"/>
          </a:xfrm>
          <a:prstGeom prst="rect">
            <a:avLst/>
          </a:prstGeom>
        </p:spPr>
      </p:pic>
      <p:sp>
        <p:nvSpPr>
          <p:cNvPr id="25" name="図プレースホルダー 24">
            <a:extLst>
              <a:ext uri="{FF2B5EF4-FFF2-40B4-BE49-F238E27FC236}">
                <a16:creationId xmlns:a16="http://schemas.microsoft.com/office/drawing/2014/main" id="{D9D2631C-F08E-F7AE-4B38-1937CBAAF175}"/>
              </a:ext>
            </a:extLst>
          </p:cNvPr>
          <p:cNvSpPr>
            <a:spLocks noGrp="1"/>
          </p:cNvSpPr>
          <p:nvPr>
            <p:ph type="pic" idx="10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86</TotalTime>
  <Words>75</Words>
  <PresentationFormat>A3 297x420 mm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NK-R</vt:lpstr>
      <vt:lpstr>Arial</vt:lpstr>
      <vt:lpstr>Calibri</vt:lpstr>
      <vt:lpstr>Calibri Light</vt:lpstr>
      <vt:lpstr>Office 2013 - 2022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2024-06-03T04:51:44Z</dcterms:created>
  <dcterms:modified xsi:type="dcterms:W3CDTF">2025-05-27T08:28:10Z</dcterms:modified>
</cp:coreProperties>
</file>