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601200" cy="12801600" type="A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2" d="100"/>
          <a:sy n="62" d="100"/>
        </p:scale>
        <p:origin x="291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9487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6692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54466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3" y="-898"/>
            <a:ext cx="9601225" cy="12803394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92556" y="10294501"/>
            <a:ext cx="3338847" cy="1725887"/>
          </a:xfrm>
        </p:spPr>
        <p:txBody>
          <a:bodyPr anchor="t"/>
          <a:lstStyle>
            <a:lvl1pPr marL="0" indent="0">
              <a:buNone/>
              <a:defRPr sz="3167"/>
            </a:lvl1pPr>
            <a:lvl2pPr marL="452540" indent="0">
              <a:buNone/>
              <a:defRPr sz="2772"/>
            </a:lvl2pPr>
            <a:lvl3pPr marL="905080" indent="0">
              <a:buNone/>
              <a:defRPr sz="2375"/>
            </a:lvl3pPr>
            <a:lvl4pPr marL="1357621" indent="0">
              <a:buNone/>
              <a:defRPr sz="1979"/>
            </a:lvl4pPr>
            <a:lvl5pPr marL="1810161" indent="0">
              <a:buNone/>
              <a:defRPr sz="1979"/>
            </a:lvl5pPr>
            <a:lvl6pPr marL="2262701" indent="0">
              <a:buNone/>
              <a:defRPr sz="1979"/>
            </a:lvl6pPr>
            <a:lvl7pPr marL="2715241" indent="0">
              <a:buNone/>
              <a:defRPr sz="1979"/>
            </a:lvl7pPr>
            <a:lvl8pPr marL="3167782" indent="0">
              <a:buNone/>
              <a:defRPr sz="1979"/>
            </a:lvl8pPr>
            <a:lvl9pPr marL="3620322" indent="0">
              <a:buNone/>
              <a:defRPr sz="197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pic>
        <p:nvPicPr>
          <p:cNvPr id="4" name="図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6740" y="12607119"/>
            <a:ext cx="601257" cy="109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065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5434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7857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1607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636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7956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2954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835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069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2024/8/8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553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kumimoji="1"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/>
          <p:cNvSpPr txBox="1"/>
          <p:nvPr/>
        </p:nvSpPr>
        <p:spPr>
          <a:xfrm>
            <a:off x="1352644" y="6343355"/>
            <a:ext cx="1723139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556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556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</a:t>
            </a:r>
            <a:r>
              <a:rPr kumimoji="1" lang="en-US" altLang="ja-JP" sz="1556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556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352644" y="6918634"/>
            <a:ext cx="1723139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556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556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</a:t>
            </a:r>
            <a:r>
              <a:rPr kumimoji="1" lang="en-US" altLang="ja-JP" sz="1556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556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378643" y="6368755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005445" y="6368755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656299" y="6368755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318724" y="6368755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987423" y="6368755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6656526" y="6381455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7404011" y="6368755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556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8012565" y="6368755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556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978320" y="1552630"/>
            <a:ext cx="5644562" cy="1308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902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●●鍼灸院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378643" y="6944035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4005445" y="6944035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4656299" y="6944035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5318724" y="6944035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5987423" y="6944035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6656526" y="6956735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7404011" y="6956735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556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8012565" y="695392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556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0" name="テキスト ボックス 30"/>
          <p:cNvSpPr txBox="1"/>
          <p:nvPr/>
        </p:nvSpPr>
        <p:spPr>
          <a:xfrm>
            <a:off x="5386211" y="11317676"/>
            <a:ext cx="2904003" cy="626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317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MAP</a:t>
            </a:r>
            <a:r>
              <a:rPr kumimoji="1" lang="ja-JP" altLang="en-US" sz="1317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など</a:t>
            </a:r>
            <a:endParaRPr kumimoji="1" lang="en-US" altLang="ja-JP" sz="1317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en-US" altLang="ja-JP" sz="1078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※</a:t>
            </a:r>
            <a:r>
              <a:rPr kumimoji="1" lang="ja-JP" altLang="en-US" sz="1078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許諾を得ずにネットから引用しているデータ</a:t>
            </a:r>
            <a:r>
              <a:rPr kumimoji="1" lang="en-US" altLang="ja-JP" sz="1078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(Google</a:t>
            </a:r>
            <a:r>
              <a:rPr kumimoji="1" lang="ja-JP" altLang="en-US" sz="1078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マップなど</a:t>
            </a:r>
            <a:r>
              <a:rPr kumimoji="1" lang="en-US" altLang="ja-JP" sz="1078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)</a:t>
            </a:r>
            <a:r>
              <a:rPr kumimoji="1" lang="ja-JP" altLang="en-US" sz="1078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はご記載できません。</a:t>
            </a:r>
            <a:endParaRPr kumimoji="1" lang="en-US" altLang="ja-JP" sz="1078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075869" y="8613952"/>
            <a:ext cx="4230280" cy="681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831" b="1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01-2345-6789</a:t>
            </a:r>
            <a:endParaRPr kumimoji="1" lang="ja-JP" altLang="en-US" sz="3831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152478" y="10311484"/>
            <a:ext cx="3648122" cy="608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352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●●鍼灸院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1152478" y="11200487"/>
            <a:ext cx="4311024" cy="534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37" dirty="0">
                <a:solidFill>
                  <a:schemeClr val="accent4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〒</a:t>
            </a:r>
            <a:r>
              <a:rPr kumimoji="1" lang="en-US" altLang="ja-JP" sz="1437" dirty="0">
                <a:solidFill>
                  <a:schemeClr val="accent4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000-0000</a:t>
            </a:r>
            <a:r>
              <a:rPr kumimoji="1" lang="ja-JP" altLang="en-US" sz="1437" dirty="0">
                <a:solidFill>
                  <a:schemeClr val="accent4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●●県●●市●●　</a:t>
            </a:r>
            <a:r>
              <a:rPr kumimoji="1" lang="en-US" altLang="ja-JP" sz="1437" dirty="0">
                <a:solidFill>
                  <a:schemeClr val="accent4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0-00-0</a:t>
            </a:r>
          </a:p>
          <a:p>
            <a:r>
              <a:rPr kumimoji="1" lang="en-US" altLang="ja-JP" sz="1437" dirty="0">
                <a:solidFill>
                  <a:schemeClr val="accent4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http://www.xxxxxx/xxx/xxxx</a:t>
            </a:r>
          </a:p>
        </p:txBody>
      </p:sp>
      <p:sp>
        <p:nvSpPr>
          <p:cNvPr id="2" name="図プレースホルダー 1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</TotalTime>
  <Words>73</Words>
  <Application>Microsoft Office PowerPoint</Application>
  <PresentationFormat>A3 297x420 mm</PresentationFormat>
  <Paragraphs>25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BIZ UDP明朝 Medium</vt:lpstr>
      <vt:lpstr>HG丸ｺﾞｼｯｸM-PRO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13</cp:revision>
  <cp:lastPrinted>2024-08-08T02:01:16Z</cp:lastPrinted>
  <dcterms:created xsi:type="dcterms:W3CDTF">2024-06-03T04:51:44Z</dcterms:created>
  <dcterms:modified xsi:type="dcterms:W3CDTF">2024-08-08T02:02:23Z</dcterms:modified>
</cp:coreProperties>
</file>