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7188" y="8597900"/>
            <a:ext cx="2628900" cy="144145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84983" y="5297928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4983" y="5778398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4049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47550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59318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80750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96815" y="5302944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23825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73871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82131" y="529558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7" y="1296746"/>
            <a:ext cx="47143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6600" b="1" dirty="0" smtClean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66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鍼灸院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24049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47550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59318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80750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96815" y="5783414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23825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73871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82131" y="577605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268936" y="9452448"/>
            <a:ext cx="2425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1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1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9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39353" y="7194316"/>
            <a:ext cx="3533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2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32949" y="8612084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2800" b="1" dirty="0" smtClean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28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32949" y="9354573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73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12</cp:revision>
  <cp:lastPrinted>2024-08-08T01:53:47Z</cp:lastPrinted>
  <dcterms:created xsi:type="dcterms:W3CDTF">2024-06-03T04:51:44Z</dcterms:created>
  <dcterms:modified xsi:type="dcterms:W3CDTF">2024-08-09T08:29:03Z</dcterms:modified>
</cp:coreProperties>
</file>