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691813" cy="1511935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3" d="100"/>
          <a:sy n="53" d="100"/>
        </p:scale>
        <p:origin x="30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39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47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701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8"/>
            <a:ext cx="10691813" cy="15119175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3745" y="12158336"/>
            <a:ext cx="3718111" cy="2038362"/>
          </a:xfrm>
        </p:spPr>
        <p:txBody>
          <a:bodyPr anchor="t"/>
          <a:lstStyle>
            <a:lvl1pPr marL="0" indent="0">
              <a:buNone/>
              <a:defRPr sz="3740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785" y="1494582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58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980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41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54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3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17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4892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502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02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184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1393688" y="7491830"/>
            <a:ext cx="2035115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93688" y="8171265"/>
            <a:ext cx="2035115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11500" y="749183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451785" y="749183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175479" y="749183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912839" y="749183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642609" y="7498923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387857" y="749183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165680" y="749183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884413" y="7488509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012648" y="1833736"/>
            <a:ext cx="6666519" cy="152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333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●●鍼灸院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711500" y="8171265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451785" y="8171265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175479" y="8171265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912839" y="8171265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642609" y="8178358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387857" y="8171265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165680" y="8171265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884413" y="8167945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838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6037544" y="13366759"/>
            <a:ext cx="3429777" cy="72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556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556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556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273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273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許諾を得ずにネットから引用しているデータ</a:t>
            </a:r>
            <a:r>
              <a:rPr kumimoji="1" lang="en-US" altLang="ja-JP" sz="1273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1273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1273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1273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はご記載できません。</a:t>
            </a:r>
            <a:endParaRPr kumimoji="1" lang="en-US" altLang="ja-JP" sz="1273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08910" y="10173521"/>
            <a:ext cx="4996179" cy="788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525" b="1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4525" b="1" dirty="0">
              <a:solidFill>
                <a:schemeClr val="accent4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037285" y="12178395"/>
            <a:ext cx="4308621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959" b="1" dirty="0">
                <a:solidFill>
                  <a:schemeClr val="accent4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●●鍼灸院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037286" y="13228353"/>
            <a:ext cx="5091542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97" dirty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697" dirty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697" dirty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697" dirty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697" dirty="0">
                <a:solidFill>
                  <a:schemeClr val="accent4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http://www.xxxxxx/xxx/xxxx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73</Words>
  <Application>Microsoft Office PowerPoint</Application>
  <PresentationFormat>ユーザー設定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10</cp:revision>
  <dcterms:created xsi:type="dcterms:W3CDTF">2024-06-03T04:51:44Z</dcterms:created>
  <dcterms:modified xsi:type="dcterms:W3CDTF">2024-08-01T06:09:35Z</dcterms:modified>
</cp:coreProperties>
</file>