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"/>
            <a:ext cx="7559675" cy="10691689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67188" y="8597900"/>
            <a:ext cx="2628900" cy="1441450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984983" y="5297928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84983" y="5778398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624049" y="529792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47550" y="529792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659318" y="529792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180750" y="529792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696815" y="5302944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223825" y="529792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773871" y="529792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282131" y="529558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422687" y="1296746"/>
            <a:ext cx="47143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6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r>
              <a:rPr kumimoji="1" lang="ja-JP" altLang="en-US" sz="6600" b="1" dirty="0" smtClean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r>
              <a:rPr kumimoji="1" lang="ja-JP" altLang="en-US" sz="66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鍼灸院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624049" y="577839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147550" y="577839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659318" y="577839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180750" y="577839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696815" y="5783414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223825" y="577839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773871" y="5778398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282131" y="577605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0" name="テキスト ボックス 30"/>
          <p:cNvSpPr txBox="1"/>
          <p:nvPr/>
        </p:nvSpPr>
        <p:spPr>
          <a:xfrm>
            <a:off x="4268936" y="9452448"/>
            <a:ext cx="242540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11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110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許諾を得ずにネットから引用しているデータ</a:t>
            </a:r>
            <a:r>
              <a:rPr kumimoji="1" lang="en-US" altLang="ja-JP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はご記載できません。</a:t>
            </a:r>
            <a:endParaRPr kumimoji="1" lang="en-US" altLang="ja-JP" sz="90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339353" y="7194316"/>
            <a:ext cx="35331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  <a:endParaRPr kumimoji="1" lang="ja-JP" altLang="en-US" sz="3200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32949" y="8612084"/>
            <a:ext cx="3046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r>
              <a:rPr kumimoji="1" lang="ja-JP" altLang="en-US" sz="2800" b="1" dirty="0" smtClean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r>
              <a:rPr kumimoji="1" lang="ja-JP" altLang="en-US" sz="2800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鍼灸院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32949" y="9354573"/>
            <a:ext cx="3600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kumimoji="1" lang="en-US" altLang="ja-JP" sz="1200" dirty="0" smtClean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000-0000</a:t>
            </a:r>
            <a:r>
              <a:rPr kumimoji="1" lang="ja-JP" altLang="en-US" sz="1200" dirty="0" smtClean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●●県●●市●●　</a:t>
            </a:r>
            <a:r>
              <a:rPr kumimoji="1" lang="en-US" altLang="ja-JP" sz="1200" dirty="0" smtClean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0-00-0</a:t>
            </a:r>
          </a:p>
          <a:p>
            <a:r>
              <a:rPr kumimoji="1" lang="en-US" altLang="ja-JP" sz="1200" dirty="0" smtClean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http</a:t>
            </a:r>
            <a:r>
              <a:rPr kumimoji="1" lang="en-US" altLang="ja-JP" sz="1200" dirty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://www.xxxxxx/xxx/xxxx</a:t>
            </a:r>
          </a:p>
        </p:txBody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73</Words>
  <Application>Microsoft Office PowerPoint</Application>
  <PresentationFormat>ユーザー設定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UDP明朝 Medium</vt:lpstr>
      <vt:lpstr>HG丸ｺﾞｼｯｸM-PRO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10</cp:revision>
  <cp:lastPrinted>2024-08-08T01:54:58Z</cp:lastPrinted>
  <dcterms:created xsi:type="dcterms:W3CDTF">2024-06-03T04:51:44Z</dcterms:created>
  <dcterms:modified xsi:type="dcterms:W3CDTF">2024-08-08T01:54:59Z</dcterms:modified>
</cp:coreProperties>
</file>