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 varScale="1">
        <p:scale>
          <a:sx n="72" d="100"/>
          <a:sy n="72" d="100"/>
        </p:scale>
        <p:origin x="32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41425"/>
            <a:ext cx="236537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7560528" cy="10691813"/>
          </a:xfrm>
          <a:prstGeom prst="rect">
            <a:avLst/>
          </a:prstGeom>
        </p:spPr>
      </p:pic>
      <p:sp>
        <p:nvSpPr>
          <p:cNvPr id="10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5143500" y="8928100"/>
            <a:ext cx="2130154" cy="1574713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4" name="図プレースホルダー 9"/>
          <p:cNvSpPr>
            <a:spLocks noGrp="1"/>
          </p:cNvSpPr>
          <p:nvPr>
            <p:ph type="pic" sz="quarter" idx="15"/>
          </p:nvPr>
        </p:nvSpPr>
        <p:spPr>
          <a:xfrm>
            <a:off x="4624566" y="5473166"/>
            <a:ext cx="2113280" cy="126418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80258" y="9829800"/>
            <a:ext cx="688618" cy="666598"/>
          </a:xfrm>
          <a:solidFill>
            <a:schemeClr val="bg1"/>
          </a:solidFill>
        </p:spPr>
        <p:txBody>
          <a:bodyPr anchor="t">
            <a:noAutofit/>
          </a:bodyPr>
          <a:lstStyle>
            <a:lvl1pPr marL="0" indent="0">
              <a:buNone/>
              <a:defRPr sz="9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" name="テキスト ボックス 2"/>
          <p:cNvSpPr txBox="1"/>
          <p:nvPr userDrawn="1"/>
        </p:nvSpPr>
        <p:spPr>
          <a:xfrm>
            <a:off x="4226647" y="9548157"/>
            <a:ext cx="7958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QR</a:t>
            </a:r>
            <a:r>
              <a:rPr kumimoji="1" lang="ja-JP" altLang="en-US" sz="11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コード</a:t>
            </a:r>
            <a:endParaRPr kumimoji="1" lang="ja-JP" altLang="en-US" sz="1100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16" name="図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618" y="10542414"/>
            <a:ext cx="601257" cy="10973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03" y="6756399"/>
            <a:ext cx="1259214" cy="180758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54" y="10003587"/>
            <a:ext cx="1399746" cy="538827"/>
          </a:xfrm>
          <a:prstGeom prst="rect">
            <a:avLst/>
          </a:prstGeom>
        </p:spPr>
      </p:pic>
      <p:sp>
        <p:nvSpPr>
          <p:cNvPr id="8" name="楕円 7"/>
          <p:cNvSpPr/>
          <p:nvPr userDrawn="1"/>
        </p:nvSpPr>
        <p:spPr>
          <a:xfrm>
            <a:off x="4624566" y="3074385"/>
            <a:ext cx="2384652" cy="2290095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コネクタ 16"/>
          <p:cNvCxnSpPr/>
          <p:nvPr userDrawn="1"/>
        </p:nvCxnSpPr>
        <p:spPr>
          <a:xfrm>
            <a:off x="900327" y="4406900"/>
            <a:ext cx="337993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 userDrawn="1"/>
        </p:nvCxnSpPr>
        <p:spPr>
          <a:xfrm>
            <a:off x="900327" y="5581650"/>
            <a:ext cx="337993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図 1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472" y="6573355"/>
            <a:ext cx="412009" cy="523404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3116" y="5097227"/>
            <a:ext cx="483093" cy="613707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182" y="10542174"/>
            <a:ext cx="601257" cy="109735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184" y="9222380"/>
            <a:ext cx="1012764" cy="651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0"/>
          <p:cNvSpPr txBox="1"/>
          <p:nvPr/>
        </p:nvSpPr>
        <p:spPr>
          <a:xfrm>
            <a:off x="5197556" y="9879565"/>
            <a:ext cx="2022041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MAP</a:t>
            </a:r>
            <a:r>
              <a:rPr kumimoji="1" lang="ja-JP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など</a:t>
            </a:r>
            <a:endParaRPr kumimoji="1" lang="en-US" altLang="ja-JP" sz="1050" dirty="0">
              <a:solidFill>
                <a:schemeClr val="tx1">
                  <a:lumMod val="65000"/>
                  <a:lumOff val="3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kumimoji="1" lang="ja-JP" alt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許諾を得ずにネットから引用している</a:t>
            </a:r>
            <a:endParaRPr kumimoji="1" lang="en-US" altLang="ja-JP" sz="800" dirty="0" smtClean="0">
              <a:solidFill>
                <a:schemeClr val="tx1">
                  <a:lumMod val="65000"/>
                  <a:lumOff val="3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ja-JP" alt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データ</a:t>
            </a:r>
            <a:r>
              <a:rPr kumimoji="1" lang="en-US" altLang="ja-JP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(Google</a:t>
            </a:r>
            <a:r>
              <a:rPr kumimoji="1" lang="ja-JP" alt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マップなど</a:t>
            </a:r>
            <a:r>
              <a:rPr kumimoji="1" lang="en-US" altLang="ja-JP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r>
              <a:rPr kumimoji="1" lang="ja-JP" alt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は</a:t>
            </a:r>
            <a:endParaRPr kumimoji="1" lang="en-US" altLang="ja-JP" sz="800" dirty="0" smtClean="0">
              <a:solidFill>
                <a:schemeClr val="tx1">
                  <a:lumMod val="65000"/>
                  <a:lumOff val="3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ja-JP" alt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ご記載できません。</a:t>
            </a:r>
            <a:endParaRPr kumimoji="1" lang="en-US" altLang="ja-JP" sz="800" dirty="0" smtClean="0">
              <a:solidFill>
                <a:schemeClr val="tx1">
                  <a:lumMod val="65000"/>
                  <a:lumOff val="3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2" name="図プレースホルダー 1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図プレースホルダー 1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図プレースホルダー 10"/>
          <p:cNvSpPr>
            <a:spLocks noGrp="1"/>
          </p:cNvSpPr>
          <p:nvPr>
            <p:ph type="pic" idx="1"/>
          </p:nvPr>
        </p:nvSpPr>
        <p:spPr/>
      </p:sp>
      <p:sp>
        <p:nvSpPr>
          <p:cNvPr id="22" name="テキスト ボックス 21"/>
          <p:cNvSpPr txBox="1"/>
          <p:nvPr/>
        </p:nvSpPr>
        <p:spPr>
          <a:xfrm>
            <a:off x="1732436" y="1054612"/>
            <a:ext cx="4094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 smtClean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おまかせください！</a:t>
            </a:r>
            <a:endParaRPr kumimoji="1" lang="ja-JP" altLang="en-US" sz="3200" b="1" dirty="0">
              <a:solidFill>
                <a:srgbClr val="FFFF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906274" y="7614403"/>
            <a:ext cx="5436583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050" b="1" dirty="0" smtClean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➤</a:t>
            </a:r>
            <a:r>
              <a:rPr kumimoji="1" lang="ja-JP" altLang="en-US" sz="105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サービスの魅力や特徴を記載してください</a:t>
            </a:r>
            <a:r>
              <a:rPr kumimoji="1" lang="ja-JP" altLang="en-US" sz="105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サービスの魅力や特徴を記載して</a:t>
            </a:r>
            <a:r>
              <a:rPr kumimoji="1" lang="ja-JP" altLang="en-US" sz="105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ください</a:t>
            </a:r>
            <a:endParaRPr kumimoji="1" lang="en-US" altLang="ja-JP" sz="1050" b="1" dirty="0" smtClean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050" b="1" dirty="0" smtClean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➤</a:t>
            </a:r>
            <a:r>
              <a:rPr kumimoji="1" lang="ja-JP" altLang="en-US" sz="105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サービス</a:t>
            </a:r>
            <a:r>
              <a:rPr kumimoji="1" lang="ja-JP" altLang="en-US" sz="105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の魅力や特徴を記載して</a:t>
            </a:r>
            <a:r>
              <a:rPr kumimoji="1" lang="ja-JP" altLang="en-US" sz="105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ください</a:t>
            </a:r>
            <a:r>
              <a:rPr kumimoji="1" lang="ja-JP" altLang="en-US" sz="105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サービスの魅力や特徴を記載して</a:t>
            </a:r>
            <a:r>
              <a:rPr kumimoji="1" lang="ja-JP" altLang="en-US" sz="105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ください</a:t>
            </a:r>
            <a:endParaRPr kumimoji="1" lang="en-US" altLang="ja-JP" sz="1050" b="1" dirty="0" smtClean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050" b="1" dirty="0" smtClean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➤</a:t>
            </a:r>
            <a:r>
              <a:rPr kumimoji="1" lang="ja-JP" altLang="en-US" sz="105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サービス</a:t>
            </a:r>
            <a:r>
              <a:rPr kumimoji="1" lang="ja-JP" altLang="en-US" sz="105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の魅力や特徴を記載してくださいサービスの魅力や特徴を記載して</a:t>
            </a:r>
            <a:r>
              <a:rPr kumimoji="1" lang="ja-JP" altLang="en-US" sz="105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ください</a:t>
            </a:r>
            <a:endParaRPr kumimoji="1" lang="en-US" altLang="ja-JP" sz="1050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24171" y="8660249"/>
            <a:ext cx="3980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〇〇〇〇株式会社</a:t>
            </a:r>
            <a:endParaRPr kumimoji="1" lang="ja-JP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547806" y="10034733"/>
            <a:ext cx="2670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01-2345-6789</a:t>
            </a:r>
            <a:endParaRPr kumimoji="1" lang="ja-JP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883234" y="3313949"/>
            <a:ext cx="16601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b="1" i="1" dirty="0">
                <a:solidFill>
                  <a:srgbClr val="C0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</a:t>
            </a:r>
            <a:r>
              <a:rPr kumimoji="1" lang="en-US" altLang="ja-JP" sz="4400" b="1" i="1" dirty="0" smtClean="0">
                <a:solidFill>
                  <a:srgbClr val="C0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</a:t>
            </a:r>
            <a:r>
              <a:rPr kumimoji="1" lang="ja-JP" altLang="en-US" sz="2000" b="1" i="1" dirty="0" smtClean="0">
                <a:solidFill>
                  <a:srgbClr val="C0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万円～</a:t>
            </a:r>
            <a:endParaRPr kumimoji="1" lang="en-US" altLang="ja-JP" sz="2000" b="1" i="1" dirty="0" smtClean="0">
              <a:solidFill>
                <a:srgbClr val="C00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843472" y="3971423"/>
            <a:ext cx="35854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〇〇〇〇〇〇〇〇〇〇〇〇〇〇〇〇〇〇〇〇〇〇〇〇</a:t>
            </a:r>
            <a:endParaRPr kumimoji="1" lang="en-US" altLang="ja-JP" sz="1050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105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〇〇〇〇〇〇〇〇〇〇〇〇〇〇〇〇〇〇〇〇</a:t>
            </a:r>
            <a:endParaRPr kumimoji="1" lang="ja-JP" altLang="en-US" sz="105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324171" y="9183469"/>
            <a:ext cx="31642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Mail</a:t>
            </a:r>
            <a:r>
              <a:rPr kumimoji="1" lang="ja-JP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：</a:t>
            </a:r>
            <a:r>
              <a:rPr kumimoji="1" lang="en-US" altLang="ja-JP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</a:t>
            </a:r>
            <a:r>
              <a:rPr kumimoji="1" lang="ja-JP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＠</a:t>
            </a:r>
            <a:r>
              <a:rPr kumimoji="1" lang="en-US" altLang="ja-JP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×××.ne.jp</a:t>
            </a:r>
          </a:p>
          <a:p>
            <a:r>
              <a:rPr kumimoji="1" lang="ja-JP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代表</a:t>
            </a:r>
            <a:r>
              <a:rPr kumimoji="1" lang="ja-JP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</a:t>
            </a:r>
            <a:r>
              <a:rPr kumimoji="1" lang="ja-JP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　〇〇</a:t>
            </a:r>
            <a:endParaRPr kumimoji="1" lang="en-US" altLang="ja-JP" sz="1200" b="1" dirty="0">
              <a:solidFill>
                <a:schemeClr val="tx1">
                  <a:lumMod val="65000"/>
                  <a:lumOff val="3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en-US" altLang="ja-JP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http://</a:t>
            </a:r>
            <a:r>
              <a:rPr kumimoji="1" lang="en-US" altLang="ja-JP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www.xxxxxx/xxx/xxxx</a:t>
            </a:r>
            <a:endParaRPr kumimoji="1" lang="en-US" altLang="ja-JP" sz="1200" b="1" dirty="0">
              <a:solidFill>
                <a:schemeClr val="tx1">
                  <a:lumMod val="65000"/>
                  <a:lumOff val="3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610664" y="1788049"/>
            <a:ext cx="1352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○○</a:t>
            </a:r>
            <a:endParaRPr kumimoji="1" lang="en-US" altLang="ja-JP" sz="3600" b="1" dirty="0" smtClean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ja-JP" altLang="en-US" sz="36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○○</a:t>
            </a:r>
            <a:endParaRPr kumimoji="1" lang="ja-JP" altLang="en-US" sz="3600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714500" y="1559751"/>
            <a:ext cx="52035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○○○○</a:t>
            </a:r>
            <a:endParaRPr kumimoji="1" lang="ja-JP" altLang="en-US" sz="9600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803538" y="3592747"/>
            <a:ext cx="20474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 smtClean="0">
                <a:solidFill>
                  <a:schemeClr val="accent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お見積</a:t>
            </a:r>
            <a:endParaRPr kumimoji="1" lang="en-US" altLang="ja-JP" sz="4000" b="1" dirty="0" smtClean="0">
              <a:solidFill>
                <a:schemeClr val="accent2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ja-JP" altLang="en-US" sz="4000" b="1" dirty="0" smtClean="0">
                <a:solidFill>
                  <a:schemeClr val="accent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無料</a:t>
            </a:r>
            <a:endParaRPr kumimoji="1" lang="en-US" altLang="ja-JP" sz="4000" b="1" dirty="0" smtClean="0">
              <a:solidFill>
                <a:schemeClr val="accent2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843472" y="5162217"/>
            <a:ext cx="35854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〇〇〇〇〇〇〇〇〇〇〇〇〇〇〇〇〇〇〇〇〇〇〇〇</a:t>
            </a:r>
            <a:endParaRPr kumimoji="1" lang="en-US" altLang="ja-JP" sz="1050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105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〇〇〇〇〇〇〇〇〇〇〇〇〇〇〇〇〇〇〇〇</a:t>
            </a:r>
            <a:endParaRPr kumimoji="1" lang="ja-JP" altLang="en-US" sz="105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843472" y="6353011"/>
            <a:ext cx="35854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〇〇〇〇〇〇〇〇〇〇〇〇〇〇〇〇〇〇〇〇〇〇〇〇</a:t>
            </a:r>
            <a:endParaRPr kumimoji="1" lang="en-US" altLang="ja-JP" sz="1050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105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〇〇〇〇〇〇〇〇〇〇〇〇〇〇〇〇〇〇〇〇</a:t>
            </a:r>
            <a:endParaRPr kumimoji="1" lang="ja-JP" altLang="en-US" sz="105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28990" y="3360977"/>
            <a:ext cx="23291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 smtClean="0">
                <a:solidFill>
                  <a:srgbClr val="C0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○○○○</a:t>
            </a:r>
            <a:endParaRPr kumimoji="1" lang="en-US" altLang="ja-JP" sz="4000" b="1" dirty="0" smtClean="0">
              <a:solidFill>
                <a:srgbClr val="C00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2883234" y="4445313"/>
            <a:ext cx="16601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b="1" i="1" dirty="0">
                <a:solidFill>
                  <a:srgbClr val="00B0F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</a:t>
            </a:r>
            <a:r>
              <a:rPr kumimoji="1" lang="en-US" altLang="ja-JP" sz="4400" b="1" i="1" dirty="0" smtClean="0">
                <a:solidFill>
                  <a:srgbClr val="00B0F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</a:t>
            </a:r>
            <a:r>
              <a:rPr kumimoji="1" lang="ja-JP" altLang="en-US" sz="2000" b="1" i="1" dirty="0" smtClean="0">
                <a:solidFill>
                  <a:srgbClr val="00B0F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万円～</a:t>
            </a:r>
            <a:endParaRPr kumimoji="1" lang="en-US" altLang="ja-JP" sz="2000" b="1" i="1" dirty="0" smtClean="0">
              <a:solidFill>
                <a:srgbClr val="00B0F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728990" y="4492341"/>
            <a:ext cx="23291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 smtClean="0">
                <a:solidFill>
                  <a:srgbClr val="00B0F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○○○○</a:t>
            </a:r>
            <a:endParaRPr kumimoji="1" lang="en-US" altLang="ja-JP" sz="4000" b="1" dirty="0" smtClean="0">
              <a:solidFill>
                <a:srgbClr val="00B0F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2883234" y="5655795"/>
            <a:ext cx="16601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b="1" i="1" dirty="0">
                <a:solidFill>
                  <a:srgbClr val="FFC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</a:t>
            </a:r>
            <a:r>
              <a:rPr kumimoji="1" lang="en-US" altLang="ja-JP" sz="4400" b="1" i="1" dirty="0" smtClean="0">
                <a:solidFill>
                  <a:srgbClr val="FFC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</a:t>
            </a:r>
            <a:r>
              <a:rPr kumimoji="1" lang="ja-JP" altLang="en-US" sz="2000" b="1" i="1" dirty="0" smtClean="0">
                <a:solidFill>
                  <a:srgbClr val="FFC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万円～</a:t>
            </a:r>
            <a:endParaRPr kumimoji="1" lang="en-US" altLang="ja-JP" sz="2000" b="1" i="1" dirty="0" smtClean="0">
              <a:solidFill>
                <a:srgbClr val="FFC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728990" y="5702823"/>
            <a:ext cx="23291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 smtClean="0">
                <a:solidFill>
                  <a:srgbClr val="FFC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○○○○</a:t>
            </a:r>
            <a:endParaRPr kumimoji="1" lang="en-US" altLang="ja-JP" sz="4000" b="1" dirty="0" smtClean="0">
              <a:solidFill>
                <a:srgbClr val="FFC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1963213" y="7018859"/>
            <a:ext cx="49548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○○○○社のココがポイント！</a:t>
            </a:r>
            <a:endParaRPr kumimoji="1" lang="ja-JP" altLang="en-US" sz="2800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242</TotalTime>
  <Words>144</Words>
  <Application>Microsoft Office PowerPoint</Application>
  <PresentationFormat>ユーザー設定</PresentationFormat>
  <Paragraphs>32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UDPゴシック</vt:lpstr>
      <vt:lpstr>BIZ UDP明朝 Medium</vt:lpstr>
      <vt:lpstr>HGS創英角ｺﾞｼｯｸUB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32</cp:revision>
  <dcterms:created xsi:type="dcterms:W3CDTF">2024-06-03T04:51:44Z</dcterms:created>
  <dcterms:modified xsi:type="dcterms:W3CDTF">2024-09-05T04:15:45Z</dcterms:modified>
</cp:coreProperties>
</file>