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9601200" cy="12801600" type="A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60" d="100"/>
          <a:sy n="60" d="100"/>
        </p:scale>
        <p:origin x="31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1pPr>
    <a:lvl2pPr marL="561167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2pPr>
    <a:lvl3pPr marL="1122335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3pPr>
    <a:lvl4pPr marL="1683502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4pPr>
    <a:lvl5pPr marL="2244669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5pPr>
    <a:lvl6pPr marL="2805836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6pPr>
    <a:lvl7pPr marL="3367004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7pPr>
    <a:lvl8pPr marL="3928171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8pPr>
    <a:lvl9pPr marL="4489338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3125" y="1241425"/>
            <a:ext cx="2511425" cy="33496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6120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5757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8338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9602283" cy="12801600"/>
          </a:xfrm>
          <a:prstGeom prst="rect">
            <a:avLst/>
          </a:prstGeom>
        </p:spPr>
      </p:pic>
      <p:sp>
        <p:nvSpPr>
          <p:cNvPr id="10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6532526" y="10689859"/>
            <a:ext cx="2705412" cy="1885447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4" name="図プレースホルダー 9"/>
          <p:cNvSpPr>
            <a:spLocks noGrp="1"/>
          </p:cNvSpPr>
          <p:nvPr>
            <p:ph type="pic" sz="quarter" idx="15"/>
          </p:nvPr>
        </p:nvSpPr>
        <p:spPr>
          <a:xfrm>
            <a:off x="5873451" y="6553172"/>
            <a:ext cx="2683981" cy="151364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36162" y="11769488"/>
            <a:ext cx="874582" cy="798136"/>
          </a:xfrm>
          <a:solidFill>
            <a:schemeClr val="bg1"/>
          </a:solidFill>
        </p:spPr>
        <p:txBody>
          <a:bodyPr anchor="t">
            <a:noAutofit/>
          </a:bodyPr>
          <a:lstStyle>
            <a:lvl1pPr marL="0" indent="0">
              <a:buNone/>
              <a:defRPr sz="1078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" name="テキスト ボックス 2"/>
          <p:cNvSpPr txBox="1"/>
          <p:nvPr userDrawn="1"/>
        </p:nvSpPr>
        <p:spPr>
          <a:xfrm>
            <a:off x="5368073" y="11432269"/>
            <a:ext cx="1010759" cy="295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17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QR</a:t>
            </a:r>
            <a:r>
              <a:rPr kumimoji="1" lang="ja-JP" altLang="en-US" sz="1317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コード</a:t>
            </a:r>
            <a:endParaRPr kumimoji="1" lang="ja-JP" altLang="en-US" sz="1317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3053" y="12622721"/>
            <a:ext cx="763629" cy="13138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690" y="8089622"/>
            <a:ext cx="1599271" cy="216426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587" y="11977569"/>
            <a:ext cx="1777754" cy="645152"/>
          </a:xfrm>
          <a:prstGeom prst="rect">
            <a:avLst/>
          </a:prstGeom>
        </p:spPr>
      </p:pic>
      <p:sp>
        <p:nvSpPr>
          <p:cNvPr id="8" name="楕円 7"/>
          <p:cNvSpPr/>
          <p:nvPr userDrawn="1"/>
        </p:nvSpPr>
        <p:spPr>
          <a:xfrm>
            <a:off x="5873451" y="3681046"/>
            <a:ext cx="3028638" cy="2741993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645"/>
          </a:p>
        </p:txBody>
      </p:sp>
      <p:cxnSp>
        <p:nvCxnSpPr>
          <p:cNvPr id="17" name="直線コネクタ 16"/>
          <p:cNvCxnSpPr/>
          <p:nvPr userDrawn="1"/>
        </p:nvCxnSpPr>
        <p:spPr>
          <a:xfrm>
            <a:off x="1143465" y="5276502"/>
            <a:ext cx="429269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 userDrawn="1"/>
        </p:nvCxnSpPr>
        <p:spPr>
          <a:xfrm>
            <a:off x="1143465" y="6683062"/>
            <a:ext cx="429269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図 1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338" y="7870458"/>
            <a:ext cx="523274" cy="626686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618" y="6103050"/>
            <a:ext cx="613554" cy="734808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425" y="12644375"/>
            <a:ext cx="601257" cy="109735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832" y="11046509"/>
            <a:ext cx="1199237" cy="77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995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005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5085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496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0651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9971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499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678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152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510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0"/>
          <p:cNvSpPr txBox="1"/>
          <p:nvPr/>
        </p:nvSpPr>
        <p:spPr>
          <a:xfrm>
            <a:off x="6498074" y="11829074"/>
            <a:ext cx="2421045" cy="72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257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MAP</a:t>
            </a:r>
            <a:r>
              <a:rPr kumimoji="1" lang="ja-JP" altLang="en-US" sz="1257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など</a:t>
            </a:r>
            <a:endParaRPr kumimoji="1" lang="en-US" altLang="ja-JP" sz="1257" dirty="0">
              <a:solidFill>
                <a:schemeClr val="tx1">
                  <a:lumMod val="65000"/>
                  <a:lumOff val="3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958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kumimoji="1" lang="ja-JP" altLang="en-US" sz="958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許諾を得ずにネットから引用している</a:t>
            </a:r>
            <a:endParaRPr kumimoji="1" lang="en-US" altLang="ja-JP" sz="958" dirty="0">
              <a:solidFill>
                <a:schemeClr val="tx1">
                  <a:lumMod val="65000"/>
                  <a:lumOff val="3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ja-JP" altLang="en-US" sz="958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データ</a:t>
            </a:r>
            <a:r>
              <a:rPr kumimoji="1" lang="en-US" altLang="ja-JP" sz="958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(Google</a:t>
            </a:r>
            <a:r>
              <a:rPr kumimoji="1" lang="ja-JP" altLang="en-US" sz="958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マップなど</a:t>
            </a:r>
            <a:r>
              <a:rPr kumimoji="1" lang="en-US" altLang="ja-JP" sz="958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r>
              <a:rPr kumimoji="1" lang="ja-JP" altLang="en-US" sz="958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は</a:t>
            </a:r>
            <a:endParaRPr kumimoji="1" lang="en-US" altLang="ja-JP" sz="958" dirty="0">
              <a:solidFill>
                <a:schemeClr val="tx1">
                  <a:lumMod val="65000"/>
                  <a:lumOff val="3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ja-JP" altLang="en-US" sz="958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ご記載できません。</a:t>
            </a:r>
            <a:endParaRPr kumimoji="1" lang="en-US" altLang="ja-JP" sz="958" dirty="0">
              <a:solidFill>
                <a:schemeClr val="tx1">
                  <a:lumMod val="65000"/>
                  <a:lumOff val="3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2" name="図プレースホルダー 1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図プレースホルダー 1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図プレースホルダー 10"/>
          <p:cNvSpPr>
            <a:spLocks noGrp="1"/>
          </p:cNvSpPr>
          <p:nvPr>
            <p:ph type="pic" idx="1"/>
          </p:nvPr>
        </p:nvSpPr>
        <p:spPr/>
      </p:sp>
      <p:sp>
        <p:nvSpPr>
          <p:cNvPr id="22" name="テキスト ボックス 21"/>
          <p:cNvSpPr txBox="1"/>
          <p:nvPr/>
        </p:nvSpPr>
        <p:spPr>
          <a:xfrm>
            <a:off x="2349191" y="1262716"/>
            <a:ext cx="4902820" cy="681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831" b="1" dirty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おまかせください！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557332" y="9116934"/>
            <a:ext cx="6509370" cy="962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257" b="1" dirty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➤</a:t>
            </a:r>
            <a:r>
              <a:rPr kumimoji="1" lang="ja-JP" altLang="en-US" sz="1257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サービスの魅力や特徴を記載してくださいサービスの魅力や特徴を記載してください</a:t>
            </a:r>
            <a:endParaRPr kumimoji="1" lang="en-US" altLang="ja-JP" sz="1257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257" b="1" dirty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➤</a:t>
            </a:r>
            <a:r>
              <a:rPr kumimoji="1" lang="ja-JP" altLang="en-US" sz="1257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サービスの魅力や特徴を記載してくださいサービスの魅力や特徴を記載してください</a:t>
            </a:r>
            <a:endParaRPr kumimoji="1" lang="en-US" altLang="ja-JP" sz="1257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257" b="1" dirty="0">
                <a:solidFill>
                  <a:srgbClr val="FFFF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➤</a:t>
            </a:r>
            <a:r>
              <a:rPr kumimoji="1" lang="ja-JP" altLang="en-US" sz="1257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サービスの魅力や特徴を記載してくださいサービスの魅力や特徴を記載してください</a:t>
            </a:r>
            <a:endParaRPr kumimoji="1" lang="en-US" altLang="ja-JP" sz="1257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63036" y="10369153"/>
            <a:ext cx="4766254" cy="608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352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〇〇〇〇株式会社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128128" y="12014861"/>
            <a:ext cx="3197889" cy="534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74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01-2345-6789</a:t>
            </a:r>
            <a:endParaRPr kumimoji="1" lang="ja-JP" altLang="en-US" sz="2874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727073" y="3967883"/>
            <a:ext cx="1987755" cy="903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268" b="1" i="1" dirty="0">
                <a:solidFill>
                  <a:srgbClr val="C0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kumimoji="1" lang="ja-JP" altLang="en-US" sz="2395" b="1" i="1" dirty="0">
                <a:solidFill>
                  <a:srgbClr val="C0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万円～</a:t>
            </a:r>
            <a:endParaRPr kumimoji="1" lang="en-US" altLang="ja-JP" sz="2395" b="1" i="1" dirty="0">
              <a:solidFill>
                <a:srgbClr val="C0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284810" y="4755095"/>
            <a:ext cx="4292946" cy="479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57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〇〇〇〇〇〇〇〇〇〇〇〇〇〇〇〇〇〇〇〇〇〇〇〇</a:t>
            </a:r>
            <a:endParaRPr kumimoji="1" lang="en-US" altLang="ja-JP" sz="1257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1257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〇〇〇〇〇〇〇〇〇〇〇〇〇〇〇〇〇〇〇〇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663037" y="10995619"/>
            <a:ext cx="3788589" cy="755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Mail</a:t>
            </a:r>
            <a:r>
              <a:rPr kumimoji="1" lang="ja-JP" altLang="en-US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：</a:t>
            </a:r>
            <a:r>
              <a:rPr kumimoji="1" lang="en-US" altLang="ja-JP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</a:t>
            </a:r>
            <a:r>
              <a:rPr kumimoji="1" lang="ja-JP" altLang="en-US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＠</a:t>
            </a:r>
            <a:r>
              <a:rPr kumimoji="1" lang="en-US" altLang="ja-JP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×××.ne.jp</a:t>
            </a:r>
          </a:p>
          <a:p>
            <a:r>
              <a:rPr kumimoji="1" lang="ja-JP" altLang="en-US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代表：〇〇　〇〇</a:t>
            </a:r>
            <a:endParaRPr kumimoji="1" lang="en-US" altLang="ja-JP" sz="1437" b="1" dirty="0">
              <a:solidFill>
                <a:schemeClr val="tx1">
                  <a:lumMod val="65000"/>
                  <a:lumOff val="3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en-US" altLang="ja-JP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http://www.xxxxxx/xxx/xxxx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006062" y="2140880"/>
            <a:ext cx="1619445" cy="1418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31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</a:t>
            </a:r>
            <a:endParaRPr kumimoji="1" lang="en-US" altLang="ja-JP" sz="431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ja-JP" altLang="en-US" sz="431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327715" y="1867533"/>
            <a:ext cx="6230358" cy="1861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494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○○○○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186725" y="4301695"/>
            <a:ext cx="2451411" cy="1566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789" b="1" dirty="0">
                <a:solidFill>
                  <a:schemeClr val="accent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お見積</a:t>
            </a:r>
            <a:endParaRPr kumimoji="1" lang="en-US" altLang="ja-JP" sz="4789" b="1" dirty="0">
              <a:solidFill>
                <a:schemeClr val="accent2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ja-JP" altLang="en-US" sz="4789" b="1" dirty="0">
                <a:solidFill>
                  <a:schemeClr val="accent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無料</a:t>
            </a:r>
            <a:endParaRPr kumimoji="1" lang="en-US" altLang="ja-JP" sz="4789" b="1" dirty="0">
              <a:solidFill>
                <a:schemeClr val="accent2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284810" y="6180865"/>
            <a:ext cx="4292946" cy="479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57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〇〇〇〇〇〇〇〇〇〇〇〇〇〇〇〇〇〇〇〇〇〇〇〇</a:t>
            </a:r>
            <a:endParaRPr kumimoji="1" lang="en-US" altLang="ja-JP" sz="1257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1257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〇〇〇〇〇〇〇〇〇〇〇〇〇〇〇〇〇〇〇〇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284810" y="7606635"/>
            <a:ext cx="4292946" cy="479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57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〇〇〇〇〇〇〇〇〇〇〇〇〇〇〇〇〇〇〇〇〇〇〇〇</a:t>
            </a:r>
            <a:endParaRPr kumimoji="1" lang="en-US" altLang="ja-JP" sz="1257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1257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〇〇〇〇〇〇〇〇〇〇〇〇〇〇〇〇〇〇〇〇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147738" y="4024190"/>
            <a:ext cx="2788701" cy="82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789" b="1" dirty="0">
                <a:solidFill>
                  <a:srgbClr val="C0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○○○○</a:t>
            </a:r>
            <a:endParaRPr kumimoji="1" lang="en-US" altLang="ja-JP" sz="4789" b="1" dirty="0">
              <a:solidFill>
                <a:srgbClr val="C0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3727073" y="5322496"/>
            <a:ext cx="1987755" cy="903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268" b="1" i="1" dirty="0">
                <a:solidFill>
                  <a:srgbClr val="00B0F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kumimoji="1" lang="ja-JP" altLang="en-US" sz="2395" b="1" i="1" dirty="0">
                <a:solidFill>
                  <a:srgbClr val="00B0F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万円～</a:t>
            </a:r>
            <a:endParaRPr kumimoji="1" lang="en-US" altLang="ja-JP" sz="2395" b="1" i="1" dirty="0">
              <a:solidFill>
                <a:srgbClr val="00B0F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147738" y="5378803"/>
            <a:ext cx="2788701" cy="82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789" b="1" dirty="0">
                <a:solidFill>
                  <a:srgbClr val="00B0F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○○○○</a:t>
            </a:r>
            <a:endParaRPr kumimoji="1" lang="en-US" altLang="ja-JP" sz="4789" b="1" dirty="0">
              <a:solidFill>
                <a:srgbClr val="00B0F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3727073" y="6771839"/>
            <a:ext cx="1987755" cy="903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268" b="1" i="1" dirty="0">
                <a:solidFill>
                  <a:srgbClr val="FFC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kumimoji="1" lang="ja-JP" altLang="en-US" sz="2395" b="1" i="1" dirty="0">
                <a:solidFill>
                  <a:srgbClr val="FFC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万円～</a:t>
            </a:r>
            <a:endParaRPr kumimoji="1" lang="en-US" altLang="ja-JP" sz="2395" b="1" i="1" dirty="0">
              <a:solidFill>
                <a:srgbClr val="FFC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147738" y="6828147"/>
            <a:ext cx="2788701" cy="82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789" b="1" dirty="0">
                <a:solidFill>
                  <a:srgbClr val="FFC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○○○○</a:t>
            </a:r>
            <a:endParaRPr kumimoji="1" lang="en-US" altLang="ja-JP" sz="4789" b="1" dirty="0">
              <a:solidFill>
                <a:srgbClr val="FFC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2625507" y="8403873"/>
            <a:ext cx="5932567" cy="608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352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○○○○社のココがポイント！</a:t>
            </a: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297</TotalTime>
  <Words>144</Words>
  <Application>Microsoft Office PowerPoint</Application>
  <PresentationFormat>A3 297x420 mm</PresentationFormat>
  <Paragraphs>32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UDPゴシック</vt:lpstr>
      <vt:lpstr>BIZ UDP明朝 Medium</vt:lpstr>
      <vt:lpstr>HGS創英角ｺﾞｼｯｸUB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33</cp:revision>
  <dcterms:created xsi:type="dcterms:W3CDTF">2024-06-03T04:51:44Z</dcterms:created>
  <dcterms:modified xsi:type="dcterms:W3CDTF">2024-09-05T04:14:56Z</dcterms:modified>
</cp:coreProperties>
</file>