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51" d="100"/>
          <a:sy n="51" d="100"/>
        </p:scale>
        <p:origin x="3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4563" y="1241425"/>
            <a:ext cx="2368550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187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020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56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8"/>
            <a:ext cx="10691813" cy="15119175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7274564" y="12625275"/>
            <a:ext cx="3012723" cy="222681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2"/>
          </p:nvPr>
        </p:nvSpPr>
        <p:spPr>
          <a:xfrm>
            <a:off x="0" y="1328978"/>
            <a:ext cx="3035559" cy="484896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4"/>
          </p:nvPr>
        </p:nvSpPr>
        <p:spPr>
          <a:xfrm>
            <a:off x="884624" y="7668551"/>
            <a:ext cx="2294631" cy="118530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15"/>
          </p:nvPr>
        </p:nvSpPr>
        <p:spPr>
          <a:xfrm>
            <a:off x="7638292" y="1328978"/>
            <a:ext cx="3035559" cy="484896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16"/>
          </p:nvPr>
        </p:nvSpPr>
        <p:spPr>
          <a:xfrm>
            <a:off x="5644524" y="7668550"/>
            <a:ext cx="2294631" cy="118530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53662" y="13900373"/>
            <a:ext cx="973927" cy="942640"/>
          </a:xfrm>
          <a:solidFill>
            <a:schemeClr val="bg1"/>
          </a:solidFill>
        </p:spPr>
        <p:txBody>
          <a:bodyPr anchor="t">
            <a:noAutofit/>
          </a:bodyPr>
          <a:lstStyle>
            <a:lvl1pPr marL="0" indent="0">
              <a:buNone/>
              <a:defRPr sz="1273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658" y="14930806"/>
            <a:ext cx="601257" cy="10973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953649" y="13327030"/>
            <a:ext cx="1239952" cy="52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193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144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04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20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088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698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899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39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097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063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0"/>
          <p:cNvSpPr txBox="1"/>
          <p:nvPr/>
        </p:nvSpPr>
        <p:spPr>
          <a:xfrm>
            <a:off x="7302811" y="13947261"/>
            <a:ext cx="2859379" cy="84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85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485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</a:t>
            </a:r>
            <a:endParaRPr kumimoji="1" lang="en-US" altLang="ja-JP" sz="1485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113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113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</a:t>
            </a:r>
            <a:endParaRPr kumimoji="1" lang="en-US" altLang="ja-JP" sz="113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113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データ</a:t>
            </a:r>
            <a:r>
              <a:rPr kumimoji="1" lang="en-US" altLang="ja-JP" sz="113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113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113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113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</a:t>
            </a:r>
            <a:endParaRPr kumimoji="1" lang="en-US" altLang="ja-JP" sz="113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113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ご記載できません。</a:t>
            </a:r>
            <a:endParaRPr kumimoji="1" lang="en-US" altLang="ja-JP" sz="113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図プレースホルダー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22" name="テキスト ボックス 21"/>
          <p:cNvSpPr txBox="1"/>
          <p:nvPr/>
        </p:nvSpPr>
        <p:spPr>
          <a:xfrm>
            <a:off x="1144796" y="261132"/>
            <a:ext cx="8402223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959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〇〇〇〇〇〇〇〇ならおまかせ！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266808" y="7891257"/>
            <a:ext cx="1978861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</a:t>
            </a:r>
            <a:endParaRPr kumimoji="1" lang="en-US" altLang="ja-JP" sz="198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98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80816" y="6576208"/>
            <a:ext cx="8930182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9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サービスの魅力や特徴を記載してくださいサービスの魅力や特徴を記載してください</a:t>
            </a:r>
            <a:endParaRPr kumimoji="1" lang="en-US" altLang="ja-JP" sz="169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169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サービスの魅力や特徴を記載してくださいサービスの魅力や特徴を記載してください</a:t>
            </a:r>
            <a:endParaRPr kumimoji="1" lang="en-US" altLang="ja-JP" sz="169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748811" y="8937381"/>
            <a:ext cx="3612810" cy="962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656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00,000</a:t>
            </a:r>
            <a:r>
              <a:rPr kumimoji="1" lang="ja-JP" altLang="en-US" sz="3599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円～</a:t>
            </a:r>
            <a:endParaRPr kumimoji="1" lang="en-US" altLang="ja-JP" sz="3599" b="1" i="1" dirty="0">
              <a:solidFill>
                <a:srgbClr val="FFFF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80000" y="12358675"/>
            <a:ext cx="5629192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959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〇〇〇〇株式会社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052969" y="13947260"/>
            <a:ext cx="3776872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394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3394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324774" y="9102289"/>
            <a:ext cx="920895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97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kumimoji="1" lang="ja-JP" altLang="en-US" sz="1697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税込</a:t>
            </a:r>
            <a:r>
              <a:rPr kumimoji="1" lang="en-US" altLang="ja-JP" sz="1697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468473" y="8937381"/>
            <a:ext cx="3612810" cy="962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656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00,000</a:t>
            </a:r>
            <a:r>
              <a:rPr kumimoji="1" lang="ja-JP" altLang="en-US" sz="3599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円～</a:t>
            </a:r>
            <a:endParaRPr kumimoji="1" lang="en-US" altLang="ja-JP" sz="3599" b="1" i="1" dirty="0">
              <a:solidFill>
                <a:srgbClr val="FFFF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9044436" y="9102289"/>
            <a:ext cx="920895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97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kumimoji="1" lang="ja-JP" altLang="en-US" sz="1697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税込</a:t>
            </a:r>
            <a:r>
              <a:rPr kumimoji="1" lang="en-US" altLang="ja-JP" sz="1697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914707" y="11108479"/>
            <a:ext cx="2533767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59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00,000</a:t>
            </a:r>
            <a:r>
              <a:rPr kumimoji="1" lang="ja-JP" altLang="en-US" sz="1697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円～</a:t>
            </a:r>
            <a:endParaRPr kumimoji="1" lang="en-US" altLang="ja-JP" sz="1697" b="1" i="1" dirty="0">
              <a:solidFill>
                <a:srgbClr val="FFFF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724488" y="11231009"/>
            <a:ext cx="75092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kumimoji="1" lang="ja-JP" altLang="en-US" sz="1273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税込</a:t>
            </a:r>
            <a:r>
              <a:rPr kumimoji="1" lang="en-US" altLang="ja-JP" sz="1273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094737" y="11108479"/>
            <a:ext cx="2533767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59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00,000</a:t>
            </a:r>
            <a:r>
              <a:rPr kumimoji="1" lang="ja-JP" altLang="en-US" sz="1697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円～</a:t>
            </a:r>
            <a:endParaRPr kumimoji="1" lang="en-US" altLang="ja-JP" sz="1697" b="1" i="1" dirty="0">
              <a:solidFill>
                <a:srgbClr val="FFFF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904519" y="11231009"/>
            <a:ext cx="75092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kumimoji="1" lang="ja-JP" altLang="en-US" sz="1273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税込</a:t>
            </a:r>
            <a:r>
              <a:rPr kumimoji="1" lang="en-US" altLang="ja-JP" sz="1273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265788" y="11108479"/>
            <a:ext cx="2533767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59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00,000</a:t>
            </a:r>
            <a:r>
              <a:rPr kumimoji="1" lang="ja-JP" altLang="en-US" sz="1697" b="1" i="1" dirty="0">
                <a:solidFill>
                  <a:srgbClr val="FFFF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円～</a:t>
            </a:r>
            <a:endParaRPr kumimoji="1" lang="en-US" altLang="ja-JP" sz="1697" b="1" i="1" dirty="0">
              <a:solidFill>
                <a:srgbClr val="FFFF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9075569" y="11231009"/>
            <a:ext cx="75092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kumimoji="1" lang="ja-JP" altLang="en-US" sz="1273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税込</a:t>
            </a:r>
            <a:r>
              <a:rPr kumimoji="1" lang="en-US" altLang="ja-JP" sz="1273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029924" y="7891257"/>
            <a:ext cx="1978861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</a:t>
            </a:r>
            <a:endParaRPr kumimoji="1" lang="en-US" altLang="ja-JP" sz="198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98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37042" y="10370272"/>
            <a:ext cx="2689094" cy="57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</a:t>
            </a:r>
            <a:endParaRPr kumimoji="1" lang="en-US" altLang="ja-JP" sz="1556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556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017073" y="10370272"/>
            <a:ext cx="2689094" cy="57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</a:t>
            </a:r>
            <a:endParaRPr kumimoji="1" lang="en-US" altLang="ja-JP" sz="1556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556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188123" y="10370272"/>
            <a:ext cx="2689094" cy="57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</a:t>
            </a:r>
            <a:endParaRPr kumimoji="1" lang="en-US" altLang="ja-JP" sz="1556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556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580001" y="13098563"/>
            <a:ext cx="4474519" cy="875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697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697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697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697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697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×××.ne.jp</a:t>
            </a:r>
          </a:p>
          <a:p>
            <a:r>
              <a:rPr kumimoji="1" lang="ja-JP" altLang="en-US" sz="1697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担当：〇〇　〇〇</a:t>
            </a:r>
            <a:endParaRPr kumimoji="1" lang="en-US" altLang="ja-JP" sz="1697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697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http://www.xxxxxx/xxx/xxxx</a:t>
            </a: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</TotalTime>
  <Words>121</Words>
  <Application>Microsoft Office PowerPoint</Application>
  <PresentationFormat>ユーザー設定</PresentationFormat>
  <Paragraphs>33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BIZ UDP明朝 Medium</vt:lpstr>
      <vt:lpstr>HGS創英角ｺﾞｼｯｸUB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31</cp:revision>
  <dcterms:created xsi:type="dcterms:W3CDTF">2024-06-03T04:51:44Z</dcterms:created>
  <dcterms:modified xsi:type="dcterms:W3CDTF">2024-09-05T05:22:52Z</dcterms:modified>
</cp:coreProperties>
</file>