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>
        <p:scale>
          <a:sx n="66" d="100"/>
          <a:sy n="66" d="100"/>
        </p:scale>
        <p:origin x="342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"/>
            <a:ext cx="7559675" cy="10691689"/>
          </a:xfrm>
          <a:prstGeom prst="rect">
            <a:avLst/>
          </a:prstGeom>
        </p:spPr>
      </p:pic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5143500" y="8928100"/>
            <a:ext cx="2130154" cy="1574713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2"/>
          </p:nvPr>
        </p:nvSpPr>
        <p:spPr>
          <a:xfrm>
            <a:off x="0" y="939801"/>
            <a:ext cx="2146300" cy="3428999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4"/>
          </p:nvPr>
        </p:nvSpPr>
        <p:spPr>
          <a:xfrm>
            <a:off x="625475" y="5422899"/>
            <a:ext cx="1622425" cy="83820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4" name="図プレースホルダー 9"/>
          <p:cNvSpPr>
            <a:spLocks noGrp="1"/>
          </p:cNvSpPr>
          <p:nvPr>
            <p:ph type="pic" sz="quarter" idx="15"/>
          </p:nvPr>
        </p:nvSpPr>
        <p:spPr>
          <a:xfrm>
            <a:off x="5400675" y="939801"/>
            <a:ext cx="2146300" cy="3428999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5" name="図プレースホルダー 9"/>
          <p:cNvSpPr>
            <a:spLocks noGrp="1"/>
          </p:cNvSpPr>
          <p:nvPr>
            <p:ph type="pic" sz="quarter" idx="16"/>
          </p:nvPr>
        </p:nvSpPr>
        <p:spPr>
          <a:xfrm>
            <a:off x="3990975" y="5422898"/>
            <a:ext cx="1622425" cy="83820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0258" y="9829800"/>
            <a:ext cx="688618" cy="666598"/>
          </a:xfrm>
          <a:solidFill>
            <a:schemeClr val="bg1"/>
          </a:solidFill>
        </p:spPr>
        <p:txBody>
          <a:bodyPr anchor="t">
            <a:noAutofit/>
          </a:bodyPr>
          <a:lstStyle>
            <a:lvl1pPr marL="0" indent="0">
              <a:buNone/>
              <a:defRPr sz="9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618" y="10542414"/>
            <a:ext cx="601257" cy="10973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33583" y="9421970"/>
            <a:ext cx="822605" cy="348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0"/>
          <p:cNvSpPr txBox="1"/>
          <p:nvPr/>
        </p:nvSpPr>
        <p:spPr>
          <a:xfrm>
            <a:off x="5163683" y="9862956"/>
            <a:ext cx="2022041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5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050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</a:t>
            </a:r>
            <a:endParaRPr kumimoji="1" lang="en-US" altLang="ja-JP" sz="105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800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800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</a:t>
            </a:r>
            <a:endParaRPr kumimoji="1" lang="en-US" altLang="ja-JP" sz="800" dirty="0" smtClean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800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データ</a:t>
            </a:r>
            <a:r>
              <a:rPr kumimoji="1" lang="en-US" altLang="ja-JP" sz="800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800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800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800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</a:t>
            </a:r>
            <a:endParaRPr kumimoji="1" lang="en-US" altLang="ja-JP" sz="800" dirty="0" smtClean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800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ご記載できません。</a:t>
            </a:r>
            <a:endParaRPr kumimoji="1" lang="en-US" altLang="ja-JP" sz="800" dirty="0" smtClean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図プレースホルダー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図プレースホルダー 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図プレースホルダー 6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</p:sp>
      <p:sp>
        <p:nvSpPr>
          <p:cNvPr id="22" name="テキスト ボックス 21"/>
          <p:cNvSpPr txBox="1"/>
          <p:nvPr/>
        </p:nvSpPr>
        <p:spPr>
          <a:xfrm>
            <a:off x="808976" y="184662"/>
            <a:ext cx="5941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〇〇〇〇〇〇〇〇ならおまかせ！</a:t>
            </a:r>
            <a:endParaRPr kumimoji="1" lang="ja-JP" altLang="en-US" sz="28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309580" y="5580388"/>
            <a:ext cx="1399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</a:t>
            </a:r>
            <a:endParaRPr kumimoji="1" lang="en-US" altLang="ja-JP" sz="1400" b="1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40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</a:t>
            </a:r>
            <a:endParaRPr kumimoji="1" lang="ja-JP" altLang="en-US" sz="1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22300" y="4650437"/>
            <a:ext cx="6315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サービスの魅力や特徴を記載してください</a:t>
            </a:r>
            <a:r>
              <a:rPr kumimoji="1"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サービスの魅力や特徴を記載して</a:t>
            </a:r>
            <a:r>
              <a:rPr kumimoji="1"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ください</a:t>
            </a:r>
            <a:endParaRPr kumimoji="1" lang="en-US" altLang="ja-JP" sz="12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サービス</a:t>
            </a:r>
            <a:r>
              <a:rPr kumimoji="1"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の魅力や特徴を記載して</a:t>
            </a:r>
            <a:r>
              <a:rPr kumimoji="1"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ください</a:t>
            </a:r>
            <a:r>
              <a:rPr kumimoji="1"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サービスの魅力や特徴を記載して</a:t>
            </a:r>
            <a:r>
              <a:rPr kumimoji="1"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ください</a:t>
            </a:r>
            <a:endParaRPr kumimoji="1" lang="en-US" altLang="ja-JP" sz="1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236112" y="6320166"/>
            <a:ext cx="25548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i="1" dirty="0" smtClean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00,000</a:t>
            </a:r>
            <a:r>
              <a:rPr kumimoji="1" lang="ja-JP" altLang="en-US" b="1" i="1" dirty="0" smtClean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  <a:r>
              <a:rPr kumimoji="1" lang="ja-JP" altLang="en-US" b="1" i="1" dirty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endParaRPr kumimoji="1" lang="en-US" altLang="ja-JP" b="1" i="1" dirty="0" smtClean="0">
              <a:solidFill>
                <a:srgbClr val="FFFF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09575" y="8739571"/>
            <a:ext cx="3980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〇〇〇〇株式会社</a:t>
            </a:r>
            <a:endParaRPr kumimoji="1" lang="ja-JP" altLang="en-US" sz="28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451201" y="9862956"/>
            <a:ext cx="2670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  <a:endParaRPr kumimoji="1" lang="ja-JP" altLang="en-US" sz="2400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057732" y="6436782"/>
            <a:ext cx="651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kumimoji="1" lang="ja-JP" altLang="en-US" sz="1200" dirty="0" smtClean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税込</a:t>
            </a:r>
            <a:r>
              <a:rPr kumimoji="1" lang="en-US" altLang="ja-JP" sz="1200" dirty="0" smtClean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endParaRPr kumimoji="1" lang="en-US" altLang="ja-JP" sz="1200" dirty="0">
              <a:solidFill>
                <a:srgbClr val="FFFF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573672" y="6320166"/>
            <a:ext cx="25548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i="1" dirty="0" smtClean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00,000</a:t>
            </a:r>
            <a:r>
              <a:rPr kumimoji="1" lang="ja-JP" altLang="en-US" b="1" i="1" dirty="0" smtClean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  <a:r>
              <a:rPr kumimoji="1" lang="ja-JP" altLang="en-US" b="1" i="1" dirty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endParaRPr kumimoji="1" lang="en-US" altLang="ja-JP" b="1" i="1" dirty="0" smtClean="0">
              <a:solidFill>
                <a:srgbClr val="FFFF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395292" y="6436782"/>
            <a:ext cx="651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kumimoji="1" lang="ja-JP" altLang="en-US" sz="1200" dirty="0" smtClean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税込</a:t>
            </a:r>
            <a:r>
              <a:rPr kumimoji="1" lang="en-US" altLang="ja-JP" sz="1200" dirty="0" smtClean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endParaRPr kumimoji="1" lang="en-US" altLang="ja-JP" sz="1200" dirty="0">
              <a:solidFill>
                <a:srgbClr val="FFFF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46266" y="7855481"/>
            <a:ext cx="1791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i="1" dirty="0" smtClean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00,000</a:t>
            </a:r>
            <a:r>
              <a:rPr kumimoji="1" lang="ja-JP" altLang="en-US" sz="1200" b="1" i="1" dirty="0" smtClean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  <a:r>
              <a:rPr kumimoji="1" lang="ja-JP" altLang="en-US" sz="1200" b="1" i="1" dirty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endParaRPr kumimoji="1" lang="en-US" altLang="ja-JP" sz="1200" b="1" i="1" dirty="0" smtClean="0">
              <a:solidFill>
                <a:srgbClr val="FFFF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926073" y="7942129"/>
            <a:ext cx="5310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 smtClean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kumimoji="1" lang="ja-JP" altLang="en-US" sz="900" dirty="0" smtClean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税込</a:t>
            </a:r>
            <a:r>
              <a:rPr kumimoji="1" lang="en-US" altLang="ja-JP" sz="900" dirty="0" smtClean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endParaRPr kumimoji="1" lang="en-US" altLang="ja-JP" sz="900" dirty="0">
              <a:solidFill>
                <a:srgbClr val="FFFF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895059" y="7855481"/>
            <a:ext cx="1791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i="1" dirty="0" smtClean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00,000</a:t>
            </a:r>
            <a:r>
              <a:rPr kumimoji="1" lang="ja-JP" altLang="en-US" sz="1200" b="1" i="1" dirty="0" smtClean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  <a:r>
              <a:rPr kumimoji="1" lang="ja-JP" altLang="en-US" sz="1200" b="1" i="1" dirty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endParaRPr kumimoji="1" lang="en-US" altLang="ja-JP" sz="1200" b="1" i="1" dirty="0" smtClean="0">
              <a:solidFill>
                <a:srgbClr val="FFFF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174866" y="7942129"/>
            <a:ext cx="5310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 smtClean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kumimoji="1" lang="ja-JP" altLang="en-US" sz="900" dirty="0" smtClean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税込</a:t>
            </a:r>
            <a:r>
              <a:rPr kumimoji="1" lang="en-US" altLang="ja-JP" sz="900" dirty="0" smtClean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endParaRPr kumimoji="1" lang="en-US" altLang="ja-JP" sz="900" dirty="0">
              <a:solidFill>
                <a:srgbClr val="FFFF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137502" y="7855481"/>
            <a:ext cx="1791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i="1" dirty="0" smtClean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00,000</a:t>
            </a:r>
            <a:r>
              <a:rPr kumimoji="1" lang="ja-JP" altLang="en-US" sz="1200" b="1" i="1" dirty="0" smtClean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  <a:r>
              <a:rPr kumimoji="1" lang="ja-JP" altLang="en-US" sz="1200" b="1" i="1" dirty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endParaRPr kumimoji="1" lang="en-US" altLang="ja-JP" sz="1200" b="1" i="1" dirty="0" smtClean="0">
              <a:solidFill>
                <a:srgbClr val="FFFF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6417309" y="7942129"/>
            <a:ext cx="5310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 smtClean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kumimoji="1" lang="ja-JP" altLang="en-US" sz="900" dirty="0" smtClean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税込</a:t>
            </a:r>
            <a:r>
              <a:rPr kumimoji="1" lang="en-US" altLang="ja-JP" sz="900" dirty="0" smtClean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endParaRPr kumimoji="1" lang="en-US" altLang="ja-JP" sz="900" dirty="0">
              <a:solidFill>
                <a:srgbClr val="FFFF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677869" y="5580388"/>
            <a:ext cx="1399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</a:t>
            </a:r>
            <a:endParaRPr kumimoji="1" lang="en-US" altLang="ja-JP" sz="1400" b="1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40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</a:t>
            </a:r>
            <a:endParaRPr kumimoji="1" lang="ja-JP" altLang="en-US" sz="1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91345" y="7333450"/>
            <a:ext cx="19016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</a:t>
            </a:r>
            <a:endParaRPr kumimoji="1" lang="en-US" altLang="ja-JP" sz="1100" b="1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10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  <a:endParaRPr kumimoji="1" lang="ja-JP" altLang="en-US" sz="11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2840138" y="7333450"/>
            <a:ext cx="19016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</a:t>
            </a:r>
            <a:endParaRPr kumimoji="1" lang="en-US" altLang="ja-JP" sz="1100" b="1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10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  <a:endParaRPr kumimoji="1" lang="ja-JP" altLang="en-US" sz="11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082581" y="7333450"/>
            <a:ext cx="19016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</a:t>
            </a:r>
            <a:endParaRPr kumimoji="1" lang="en-US" altLang="ja-JP" sz="1100" b="1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10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  <a:endParaRPr kumimoji="1" lang="ja-JP" altLang="en-US" sz="11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09575" y="9262791"/>
            <a:ext cx="31642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12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12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：</a:t>
            </a:r>
            <a:r>
              <a:rPr kumimoji="1" lang="en-US" altLang="ja-JP" sz="12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12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12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×××.ne.jp</a:t>
            </a:r>
          </a:p>
          <a:p>
            <a:r>
              <a:rPr kumimoji="1" lang="ja-JP" altLang="en-US" sz="12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担当：〇〇　〇〇</a:t>
            </a:r>
            <a:endParaRPr kumimoji="1" lang="en-US" altLang="ja-JP" sz="12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12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http://</a:t>
            </a:r>
            <a:r>
              <a:rPr kumimoji="1" lang="en-US" altLang="ja-JP" sz="12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www.xxxxxx/xxx/xxxx</a:t>
            </a:r>
            <a:endParaRPr kumimoji="1" lang="en-US" altLang="ja-JP" sz="12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226</TotalTime>
  <Words>121</Words>
  <Application>Microsoft Office PowerPoint</Application>
  <PresentationFormat>ユーザー設定</PresentationFormat>
  <Paragraphs>33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BIZ UDP明朝 Medium</vt:lpstr>
      <vt:lpstr>HGS創英角ｺﾞｼｯｸUB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29</cp:revision>
  <dcterms:created xsi:type="dcterms:W3CDTF">2024-06-03T04:51:44Z</dcterms:created>
  <dcterms:modified xsi:type="dcterms:W3CDTF">2024-09-05T04:13:49Z</dcterms:modified>
</cp:coreProperties>
</file>