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9" d="100"/>
          <a:sy n="69" d="100"/>
        </p:scale>
        <p:origin x="3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ホワイトボードに書かれた文字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D1434A6-5706-67F2-4D05-156B8C1EE0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63988" y="9895078"/>
            <a:ext cx="620712" cy="59797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3852068" y="9648857"/>
            <a:ext cx="8445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QR</a:t>
            </a:r>
            <a:r>
              <a:rPr kumimoji="1" lang="ja-JP" altLang="en-US" sz="1000" b="1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コード</a:t>
            </a: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417" y="10550266"/>
            <a:ext cx="601257" cy="10973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57" y="4355304"/>
            <a:ext cx="3392431" cy="251460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423" y="4355304"/>
            <a:ext cx="3392431" cy="2514605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5537199" y="4927600"/>
            <a:ext cx="1244601" cy="14351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8" name="図 7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D62DEE6-AE80-2267-1AF0-DFFF99466A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524" y="3151730"/>
            <a:ext cx="4582626" cy="90398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E442051-AFCB-F885-BC01-26492A44AC2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705" y="10550963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731666" y="9976770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28762" y="907627"/>
            <a:ext cx="5902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〇〇〇〇〇教室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37718" y="8948943"/>
            <a:ext cx="36005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〇〇〇〇〇教室</a:t>
            </a:r>
            <a:endParaRPr kumimoji="1" lang="en-US" altLang="ja-JP" sz="28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  <a:p>
            <a:endParaRPr kumimoji="1" lang="en-US" altLang="ja-JP" sz="1600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89222" y="6897371"/>
            <a:ext cx="53812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</a:p>
          <a:p>
            <a:pPr algn="ctr">
              <a:lnSpc>
                <a:spcPct val="20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  <a:endParaRPr kumimoji="1" lang="en-US" altLang="ja-JP" sz="12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  <a:endParaRPr kumimoji="1" lang="en-US" altLang="ja-JP" sz="12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endParaRPr kumimoji="1" lang="en-US" altLang="ja-JP" sz="1200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388629" y="4714748"/>
            <a:ext cx="168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コース・月謝</a:t>
            </a:r>
            <a:endParaRPr kumimoji="1"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40728" y="3381275"/>
            <a:ext cx="3878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無料レッスン体験実施中！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90364" y="8890595"/>
            <a:ext cx="360053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〇〇〇〇〇教室</a:t>
            </a:r>
            <a:endParaRPr kumimoji="1" lang="en-US" altLang="ja-JP" sz="2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×××.ne.jp</a:t>
            </a:r>
          </a:p>
          <a:p>
            <a:r>
              <a:rPr kumimoji="1" lang="ja-JP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4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1017968" y="5084080"/>
            <a:ext cx="242323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845793" y="5224015"/>
            <a:ext cx="262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2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45793" y="5919720"/>
            <a:ext cx="262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2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02370" y="4938133"/>
            <a:ext cx="1634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講師 〇〇 〇〇</a:t>
            </a:r>
            <a:endParaRPr kumimoji="1" lang="en-US" altLang="ja-JP" sz="16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186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UD デジタル 教科書体 NK-B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30</cp:revision>
  <dcterms:created xsi:type="dcterms:W3CDTF">2024-06-03T04:51:44Z</dcterms:created>
  <dcterms:modified xsi:type="dcterms:W3CDTF">2025-05-15T09:06:00Z</dcterms:modified>
</cp:coreProperties>
</file>