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58" d="100"/>
          <a:sy n="58" d="100"/>
        </p:scale>
        <p:origin x="32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8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330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6964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ホワイトボードに書かれた文字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5D1434A6-5706-67F2-4D05-156B8C1EE0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5"/>
            <a:ext cx="9601200" cy="12801452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34481" y="11847647"/>
            <a:ext cx="788338" cy="715973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4892337" y="11552841"/>
            <a:ext cx="1072627" cy="27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97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QR</a:t>
            </a:r>
            <a:r>
              <a:rPr kumimoji="1" lang="ja-JP" altLang="en-US" sz="1197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コード</a:t>
            </a: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958" y="12632122"/>
            <a:ext cx="763629" cy="13138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61" y="5214725"/>
            <a:ext cx="4308573" cy="301080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550" y="5214725"/>
            <a:ext cx="4308573" cy="3010805"/>
          </a:xfrm>
          <a:prstGeom prst="rect">
            <a:avLst/>
          </a:prstGeom>
        </p:spPr>
      </p:pic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>
          <a:xfrm>
            <a:off x="7032546" y="5899950"/>
            <a:ext cx="1580711" cy="171828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pic>
        <p:nvPicPr>
          <p:cNvPr id="8" name="図 7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D62DEE6-AE80-2267-1AF0-DFFF99466A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507" y="3773652"/>
            <a:ext cx="5820185" cy="1082365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2574C1E-334B-3344-D7B7-075C3416F0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2958" y="12647303"/>
            <a:ext cx="763629" cy="13138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B87F4FB-D669-42C4-952A-B87A4F2CC56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19" y="12637615"/>
            <a:ext cx="763629" cy="13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7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162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7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06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54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96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84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1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82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5999471" y="10714815"/>
            <a:ext cx="2771487" cy="1879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40251" y="11945460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257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257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958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958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267198" y="1086728"/>
            <a:ext cx="7066802" cy="681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3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〇〇〇〇〇教室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79257" y="10714815"/>
            <a:ext cx="4311024" cy="2082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〇〇〇〇〇教室</a:t>
            </a:r>
            <a:endParaRPr kumimoji="1" lang="en-US" altLang="ja-JP" sz="3352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ja-JP" altLang="en-US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担当：〇〇　〇〇</a:t>
            </a:r>
            <a:endParaRPr kumimoji="1" lang="en-US" altLang="ja-JP" sz="1916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  <a:p>
            <a:endParaRPr kumimoji="1" lang="en-US" altLang="ja-JP" sz="1916" b="1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579054" y="8258412"/>
            <a:ext cx="6443093" cy="1803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</a:p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r>
              <a:rPr kumimoji="1" lang="ja-JP" altLang="en-US" sz="1437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教室の魅力や紹介文を入れてください。教室の魅力や紹介文を入れてください。</a:t>
            </a: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>
              <a:lnSpc>
                <a:spcPct val="200000"/>
              </a:lnSpc>
            </a:pPr>
            <a:endParaRPr kumimoji="1" lang="en-US" altLang="ja-JP" sz="1437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937541" y="5645097"/>
            <a:ext cx="2013799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コース・月謝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78852" y="4048493"/>
            <a:ext cx="4643498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74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無料レッスン体験実施中！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2559" y="10644954"/>
            <a:ext cx="4311024" cy="1787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74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〇〇〇〇〇教室</a:t>
            </a:r>
            <a:endParaRPr kumimoji="1" lang="en-US" altLang="ja-JP" sz="2874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676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1493739" y="6087309"/>
            <a:ext cx="2901404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287589" y="6254857"/>
            <a:ext cx="3148751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3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287589" y="7087844"/>
            <a:ext cx="3148751" cy="906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・〇〇〇コース</a:t>
            </a:r>
            <a:endParaRPr kumimoji="1" lang="en-US" altLang="ja-JP" sz="2645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645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１レッスン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分　月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回</a:t>
            </a:r>
            <a:r>
              <a:rPr kumimoji="1" lang="en-US" altLang="ja-JP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/0,000</a:t>
            </a:r>
            <a:r>
              <a:rPr kumimoji="1" lang="ja-JP" altLang="en-US" sz="143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143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47312" y="5912563"/>
            <a:ext cx="1957426" cy="1714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16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講師 〇〇 〇〇</a:t>
            </a:r>
            <a:endParaRPr kumimoji="1" lang="en-US" altLang="ja-JP" sz="1916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37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</a:t>
            </a:r>
            <a:endParaRPr kumimoji="1" lang="en-US" altLang="ja-JP" sz="1437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151</TotalTime>
  <Words>186</Words>
  <Application>Microsoft Office PowerPoint</Application>
  <PresentationFormat>A3 297x420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UD デジタル 教科書体 NK-B</vt:lpstr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31</cp:revision>
  <dcterms:created xsi:type="dcterms:W3CDTF">2024-06-03T04:51:44Z</dcterms:created>
  <dcterms:modified xsi:type="dcterms:W3CDTF">2025-05-15T09:08:31Z</dcterms:modified>
</cp:coreProperties>
</file>