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7559675" cy="106918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96391" autoAdjust="0"/>
  </p:normalViewPr>
  <p:slideViewPr>
    <p:cSldViewPr snapToGrid="0">
      <p:cViewPr varScale="1">
        <p:scale>
          <a:sx n="69" d="100"/>
          <a:sy n="69" d="100"/>
        </p:scale>
        <p:origin x="33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10693-6A1E-4DCA-8E85-55C40729DF84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241425"/>
            <a:ext cx="23653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7E82A-8DE5-4DFF-96A1-53417CB1B1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91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7E82A-8DE5-4DFF-96A1-53417CB1B17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40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666B943-0DFD-6C98-83DB-783832EC2B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61"/>
            <a:ext cx="7559675" cy="10691690"/>
          </a:xfrm>
          <a:prstGeom prst="rect">
            <a:avLst/>
          </a:prstGeom>
        </p:spPr>
      </p:pic>
      <p:sp>
        <p:nvSpPr>
          <p:cNvPr id="7" name="正方形/長方形 6"/>
          <p:cNvSpPr/>
          <p:nvPr userDrawn="1"/>
        </p:nvSpPr>
        <p:spPr>
          <a:xfrm>
            <a:off x="4781126" y="8948943"/>
            <a:ext cx="2314728" cy="1569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11"/>
          </p:nvPr>
        </p:nvSpPr>
        <p:spPr>
          <a:xfrm>
            <a:off x="4781126" y="8948942"/>
            <a:ext cx="2314728" cy="1553871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63988" y="9895078"/>
            <a:ext cx="620712" cy="597976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None/>
              <a:defRPr sz="800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11" name="テキスト ボックス 10"/>
          <p:cNvSpPr txBox="1"/>
          <p:nvPr userDrawn="1"/>
        </p:nvSpPr>
        <p:spPr>
          <a:xfrm>
            <a:off x="3852068" y="9648857"/>
            <a:ext cx="844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b="1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QR</a:t>
            </a:r>
            <a:r>
              <a:rPr kumimoji="1" lang="ja-JP" altLang="en-US" sz="1000" b="1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コード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17" y="10550266"/>
            <a:ext cx="601257" cy="10973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57" y="4355304"/>
            <a:ext cx="3392431" cy="2514605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423" y="4355304"/>
            <a:ext cx="3392431" cy="2514605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427" y="3216625"/>
            <a:ext cx="4239777" cy="774194"/>
          </a:xfrm>
          <a:prstGeom prst="rect">
            <a:avLst/>
          </a:prstGeom>
        </p:spPr>
      </p:pic>
      <p:sp>
        <p:nvSpPr>
          <p:cNvPr id="3" name="図プレースホルダー 2"/>
          <p:cNvSpPr>
            <a:spLocks noGrp="1"/>
          </p:cNvSpPr>
          <p:nvPr>
            <p:ph type="pic" sz="quarter" idx="10"/>
          </p:nvPr>
        </p:nvSpPr>
        <p:spPr>
          <a:xfrm>
            <a:off x="5537199" y="4927600"/>
            <a:ext cx="1244601" cy="14351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B87F4FB-D669-42C4-952A-B87A4F2CC56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182" y="10542174"/>
            <a:ext cx="601257" cy="10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45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6753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8592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291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5651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5363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03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001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620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499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09F7C-E9C1-4061-951E-87E06398834E}" type="datetimeFigureOut">
              <a:rPr kumimoji="1" lang="ja-JP" altLang="en-US" smtClean="0"/>
              <a:t>2025/5/15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1572C-11F1-4335-A5C4-EF98BDA00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542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4781126" y="8948943"/>
            <a:ext cx="2314728" cy="1569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3" name="テキスト ボックス 30"/>
          <p:cNvSpPr txBox="1"/>
          <p:nvPr/>
        </p:nvSpPr>
        <p:spPr>
          <a:xfrm>
            <a:off x="4731666" y="9976770"/>
            <a:ext cx="2316834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MAP</a:t>
            </a:r>
            <a:r>
              <a:rPr kumimoji="1"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などにご活用ください。</a:t>
            </a:r>
            <a:endParaRPr kumimoji="1" lang="en-US" altLang="ja-JP" sz="105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kumimoji="1" lang="ja-JP" altLang="en-US" sz="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許諾を得ずにネットから引用しているデータ</a:t>
            </a:r>
            <a:endParaRPr kumimoji="1" lang="en-US" altLang="ja-JP" sz="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(Google</a:t>
            </a:r>
            <a:r>
              <a:rPr kumimoji="1" lang="ja-JP" altLang="en-US" sz="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マップなど</a:t>
            </a:r>
            <a:r>
              <a:rPr kumimoji="1" lang="en-US" altLang="ja-JP" sz="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はご記載できません。</a:t>
            </a:r>
            <a:endParaRPr kumimoji="1" lang="en-US" altLang="ja-JP" sz="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828762" y="907627"/>
            <a:ext cx="590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〇〇〇〇〇教室</a:t>
            </a: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337718" y="8948943"/>
            <a:ext cx="36005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〇〇〇〇〇教室</a:t>
            </a:r>
            <a:endParaRPr kumimoji="1" lang="en-US" altLang="ja-JP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TEL</a:t>
            </a: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：</a:t>
            </a:r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01-2345-6789</a:t>
            </a:r>
          </a:p>
          <a:p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Mail</a:t>
            </a: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：</a:t>
            </a:r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×××</a:t>
            </a: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＠</a:t>
            </a:r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×××.ne.jp</a:t>
            </a:r>
          </a:p>
          <a:p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担当：〇〇　〇〇</a:t>
            </a:r>
            <a:endParaRPr kumimoji="1" lang="en-US" altLang="ja-JP" sz="16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http://www.xxxxxx/xxx/xxxx</a:t>
            </a:r>
          </a:p>
          <a:p>
            <a:endParaRPr kumimoji="1" lang="en-US" altLang="ja-JP" sz="16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089222" y="6897371"/>
            <a:ext cx="53812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1200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教室の魅力や紹介文を入れてください。教室の魅力や紹介文を入れてください。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1200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教室の魅力や紹介文を入れてください。教室の魅力や紹介文を入れてください。</a:t>
            </a:r>
            <a:endParaRPr kumimoji="1" lang="en-US" altLang="ja-JP" sz="12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1200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教室の魅力や紹介文を入れてください。教室の魅力や紹介文を入れてください。</a:t>
            </a:r>
            <a:endParaRPr kumimoji="1" lang="en-US" altLang="ja-JP" sz="12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200000"/>
              </a:lnSpc>
            </a:pPr>
            <a:endParaRPr kumimoji="1" lang="en-US" altLang="ja-JP" sz="12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388629" y="4714748"/>
            <a:ext cx="168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コース・月謝</a:t>
            </a:r>
            <a:endParaRPr kumimoji="1"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840728" y="3381275"/>
            <a:ext cx="3878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無料レッスン体験実施中！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90364" y="8890595"/>
            <a:ext cx="360053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〇〇〇〇〇教室</a:t>
            </a:r>
            <a:endParaRPr kumimoji="1" lang="en-US" altLang="ja-JP" sz="24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TEL</a:t>
            </a:r>
            <a:r>
              <a:rPr kumimoji="1" lang="ja-JP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：</a:t>
            </a:r>
            <a:r>
              <a: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01-2345-6789</a:t>
            </a:r>
          </a:p>
          <a:p>
            <a:r>
              <a: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Mail</a:t>
            </a:r>
            <a:r>
              <a:rPr kumimoji="1" lang="ja-JP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：</a:t>
            </a:r>
            <a:r>
              <a: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×××</a:t>
            </a:r>
            <a:r>
              <a:rPr kumimoji="1" lang="ja-JP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＠</a:t>
            </a:r>
            <a:r>
              <a: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×××.ne.jp</a:t>
            </a:r>
          </a:p>
          <a:p>
            <a:r>
              <a:rPr kumimoji="1" lang="ja-JP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担当：〇〇　〇〇</a:t>
            </a:r>
            <a:endParaRPr kumimoji="1" lang="en-US" altLang="ja-JP" sz="14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http://www.xxxxxx/xxx/xxxx</a:t>
            </a:r>
          </a:p>
        </p:txBody>
      </p:sp>
      <p:cxnSp>
        <p:nvCxnSpPr>
          <p:cNvPr id="12" name="直線コネクタ 11"/>
          <p:cNvCxnSpPr/>
          <p:nvPr/>
        </p:nvCxnSpPr>
        <p:spPr>
          <a:xfrm>
            <a:off x="1017968" y="5084080"/>
            <a:ext cx="242323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845793" y="5224015"/>
            <a:ext cx="262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・〇〇〇コース</a:t>
            </a:r>
            <a:endParaRPr kumimoji="1"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１レッスン</a:t>
            </a:r>
            <a:r>
              <a:rPr kumimoji="1" lang="en-US" altLang="ja-JP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　月</a:t>
            </a:r>
            <a:r>
              <a:rPr kumimoji="1" lang="en-US" altLang="ja-JP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回</a:t>
            </a:r>
            <a:r>
              <a:rPr kumimoji="1" lang="en-US" altLang="ja-JP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/0,000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円</a:t>
            </a:r>
            <a:endParaRPr kumimoji="1" lang="en-US" altLang="ja-JP" sz="1200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845793" y="5919720"/>
            <a:ext cx="262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・〇〇〇コース</a:t>
            </a:r>
            <a:endParaRPr kumimoji="1"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１レッスン</a:t>
            </a:r>
            <a:r>
              <a:rPr kumimoji="1" lang="en-US" altLang="ja-JP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　月</a:t>
            </a:r>
            <a:r>
              <a:rPr kumimoji="1" lang="en-US" altLang="ja-JP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00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回</a:t>
            </a:r>
            <a:r>
              <a:rPr kumimoji="1" lang="en-US" altLang="ja-JP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/0,000</a:t>
            </a:r>
            <a:r>
              <a: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円</a:t>
            </a:r>
            <a:endParaRPr kumimoji="1" lang="en-US" altLang="ja-JP" sz="1200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902370" y="4938133"/>
            <a:ext cx="16348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講師 〇〇 〇〇</a:t>
            </a:r>
            <a:endParaRPr kumimoji="1"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r>
              <a:rPr kumimoji="1"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〇〇〇〇〇〇〇〇〇〇</a:t>
            </a:r>
            <a:endParaRPr kumimoji="1"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334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186</Words>
  <Application>Microsoft Office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UD デジタル 教科書体 NK-B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29</cp:revision>
  <dcterms:created xsi:type="dcterms:W3CDTF">2024-06-03T04:51:44Z</dcterms:created>
  <dcterms:modified xsi:type="dcterms:W3CDTF">2025-05-15T09:05:19Z</dcterms:modified>
</cp:coreProperties>
</file>