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9601200" cy="12801600" type="A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2" autoAdjust="0"/>
    <p:restoredTop sz="96391" autoAdjust="0"/>
  </p:normalViewPr>
  <p:slideViewPr>
    <p:cSldViewPr snapToGrid="0">
      <p:cViewPr varScale="1">
        <p:scale>
          <a:sx n="58" d="100"/>
          <a:sy n="58" d="100"/>
        </p:scale>
        <p:origin x="32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210693-6A1E-4DCA-8E85-55C40729DF84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1241425"/>
            <a:ext cx="2511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7E82A-8DE5-4DFF-96A1-53417CB1B1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91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22335" rtl="0" eaLnBrk="1" latinLnBrk="0" hangingPunct="1">
      <a:defRPr kumimoji="1" sz="1473" kern="1200">
        <a:solidFill>
          <a:schemeClr val="tx1"/>
        </a:solidFill>
        <a:latin typeface="+mn-lt"/>
        <a:ea typeface="+mn-ea"/>
        <a:cs typeface="+mn-cs"/>
      </a:defRPr>
    </a:lvl1pPr>
    <a:lvl2pPr marL="561167" algn="l" defTabSz="1122335" rtl="0" eaLnBrk="1" latinLnBrk="0" hangingPunct="1">
      <a:defRPr kumimoji="1" sz="1473" kern="1200">
        <a:solidFill>
          <a:schemeClr val="tx1"/>
        </a:solidFill>
        <a:latin typeface="+mn-lt"/>
        <a:ea typeface="+mn-ea"/>
        <a:cs typeface="+mn-cs"/>
      </a:defRPr>
    </a:lvl2pPr>
    <a:lvl3pPr marL="1122335" algn="l" defTabSz="1122335" rtl="0" eaLnBrk="1" latinLnBrk="0" hangingPunct="1">
      <a:defRPr kumimoji="1" sz="1473" kern="1200">
        <a:solidFill>
          <a:schemeClr val="tx1"/>
        </a:solidFill>
        <a:latin typeface="+mn-lt"/>
        <a:ea typeface="+mn-ea"/>
        <a:cs typeface="+mn-cs"/>
      </a:defRPr>
    </a:lvl3pPr>
    <a:lvl4pPr marL="1683502" algn="l" defTabSz="1122335" rtl="0" eaLnBrk="1" latinLnBrk="0" hangingPunct="1">
      <a:defRPr kumimoji="1" sz="1473" kern="1200">
        <a:solidFill>
          <a:schemeClr val="tx1"/>
        </a:solidFill>
        <a:latin typeface="+mn-lt"/>
        <a:ea typeface="+mn-ea"/>
        <a:cs typeface="+mn-cs"/>
      </a:defRPr>
    </a:lvl4pPr>
    <a:lvl5pPr marL="2244669" algn="l" defTabSz="1122335" rtl="0" eaLnBrk="1" latinLnBrk="0" hangingPunct="1">
      <a:defRPr kumimoji="1" sz="1473" kern="1200">
        <a:solidFill>
          <a:schemeClr val="tx1"/>
        </a:solidFill>
        <a:latin typeface="+mn-lt"/>
        <a:ea typeface="+mn-ea"/>
        <a:cs typeface="+mn-cs"/>
      </a:defRPr>
    </a:lvl5pPr>
    <a:lvl6pPr marL="2805836" algn="l" defTabSz="1122335" rtl="0" eaLnBrk="1" latinLnBrk="0" hangingPunct="1">
      <a:defRPr kumimoji="1" sz="1473" kern="1200">
        <a:solidFill>
          <a:schemeClr val="tx1"/>
        </a:solidFill>
        <a:latin typeface="+mn-lt"/>
        <a:ea typeface="+mn-ea"/>
        <a:cs typeface="+mn-cs"/>
      </a:defRPr>
    </a:lvl6pPr>
    <a:lvl7pPr marL="3367004" algn="l" defTabSz="1122335" rtl="0" eaLnBrk="1" latinLnBrk="0" hangingPunct="1">
      <a:defRPr kumimoji="1" sz="1473" kern="1200">
        <a:solidFill>
          <a:schemeClr val="tx1"/>
        </a:solidFill>
        <a:latin typeface="+mn-lt"/>
        <a:ea typeface="+mn-ea"/>
        <a:cs typeface="+mn-cs"/>
      </a:defRPr>
    </a:lvl7pPr>
    <a:lvl8pPr marL="3928171" algn="l" defTabSz="1122335" rtl="0" eaLnBrk="1" latinLnBrk="0" hangingPunct="1">
      <a:defRPr kumimoji="1" sz="1473" kern="1200">
        <a:solidFill>
          <a:schemeClr val="tx1"/>
        </a:solidFill>
        <a:latin typeface="+mn-lt"/>
        <a:ea typeface="+mn-ea"/>
        <a:cs typeface="+mn-cs"/>
      </a:defRPr>
    </a:lvl8pPr>
    <a:lvl9pPr marL="4489338" algn="l" defTabSz="1122335" rtl="0" eaLnBrk="1" latinLnBrk="0" hangingPunct="1">
      <a:defRPr kumimoji="1" sz="147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143125" y="1241425"/>
            <a:ext cx="2511425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7E82A-8DE5-4DFF-96A1-53417CB1B17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40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8828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094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937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666B943-0DFD-6C98-83DB-783832EC2B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73"/>
            <a:ext cx="9601200" cy="12801453"/>
          </a:xfrm>
          <a:prstGeom prst="rect">
            <a:avLst/>
          </a:prstGeom>
        </p:spPr>
      </p:pic>
      <p:sp>
        <p:nvSpPr>
          <p:cNvPr id="7" name="正方形/長方形 6"/>
          <p:cNvSpPr/>
          <p:nvPr userDrawn="1"/>
        </p:nvSpPr>
        <p:spPr>
          <a:xfrm>
            <a:off x="6072291" y="10714815"/>
            <a:ext cx="2939831" cy="1879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645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11"/>
          </p:nvPr>
        </p:nvSpPr>
        <p:spPr>
          <a:xfrm>
            <a:off x="6072291" y="10714814"/>
            <a:ext cx="2939831" cy="1860492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34481" y="11847647"/>
            <a:ext cx="788338" cy="715973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>
              <a:buNone/>
              <a:defRPr sz="958"/>
            </a:lvl1pPr>
            <a:lvl2pPr marL="452540" indent="0">
              <a:buNone/>
              <a:defRPr sz="2772"/>
            </a:lvl2pPr>
            <a:lvl3pPr marL="905080" indent="0">
              <a:buNone/>
              <a:defRPr sz="2375"/>
            </a:lvl3pPr>
            <a:lvl4pPr marL="1357621" indent="0">
              <a:buNone/>
              <a:defRPr sz="1979"/>
            </a:lvl4pPr>
            <a:lvl5pPr marL="1810161" indent="0">
              <a:buNone/>
              <a:defRPr sz="1979"/>
            </a:lvl5pPr>
            <a:lvl6pPr marL="2262701" indent="0">
              <a:buNone/>
              <a:defRPr sz="1979"/>
            </a:lvl6pPr>
            <a:lvl7pPr marL="2715241" indent="0">
              <a:buNone/>
              <a:defRPr sz="1979"/>
            </a:lvl7pPr>
            <a:lvl8pPr marL="3167782" indent="0">
              <a:buNone/>
              <a:defRPr sz="1979"/>
            </a:lvl8pPr>
            <a:lvl9pPr marL="3620322" indent="0">
              <a:buNone/>
              <a:defRPr sz="1979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11" name="テキスト ボックス 10"/>
          <p:cNvSpPr txBox="1"/>
          <p:nvPr userDrawn="1"/>
        </p:nvSpPr>
        <p:spPr>
          <a:xfrm>
            <a:off x="4892337" y="11552841"/>
            <a:ext cx="1072627" cy="276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97" b="1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QR</a:t>
            </a:r>
            <a:r>
              <a:rPr kumimoji="1" lang="ja-JP" altLang="en-US" sz="1197" b="1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コード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958" y="12632122"/>
            <a:ext cx="763629" cy="131389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61" y="5214725"/>
            <a:ext cx="4308573" cy="3010805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550" y="5214725"/>
            <a:ext cx="4308573" cy="3010805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395" y="3851353"/>
            <a:ext cx="5384748" cy="926964"/>
          </a:xfrm>
          <a:prstGeom prst="rect">
            <a:avLst/>
          </a:prstGeom>
        </p:spPr>
      </p:pic>
      <p:sp>
        <p:nvSpPr>
          <p:cNvPr id="3" name="図プレースホルダー 2"/>
          <p:cNvSpPr>
            <a:spLocks noGrp="1"/>
          </p:cNvSpPr>
          <p:nvPr>
            <p:ph type="pic" sz="quarter" idx="10"/>
          </p:nvPr>
        </p:nvSpPr>
        <p:spPr>
          <a:xfrm>
            <a:off x="7032546" y="5899950"/>
            <a:ext cx="1580711" cy="1718284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070179E-5AD2-4953-36AA-A24622B4D0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111" y="12648391"/>
            <a:ext cx="601257" cy="10973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B87F4FB-D669-42C4-952A-B87A4F2CC56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876" y="12640299"/>
            <a:ext cx="601257" cy="10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31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7166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077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539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640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3827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613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984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1771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288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kumimoji="1"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5999471" y="10714815"/>
            <a:ext cx="2771487" cy="1879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645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3" name="テキスト ボックス 30"/>
          <p:cNvSpPr txBox="1"/>
          <p:nvPr/>
        </p:nvSpPr>
        <p:spPr>
          <a:xfrm>
            <a:off x="5940251" y="11945460"/>
            <a:ext cx="2774009" cy="580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ja-JP" sz="1257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MAP</a:t>
            </a:r>
            <a:r>
              <a:rPr kumimoji="1" lang="ja-JP" altLang="en-US" sz="1257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などにご活用ください。</a:t>
            </a:r>
            <a:endParaRPr kumimoji="1" lang="en-US" altLang="ja-JP" sz="1257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958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kumimoji="1" lang="ja-JP" altLang="en-US" sz="958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許諾を得ずにネットから引用しているデータ</a:t>
            </a:r>
            <a:endParaRPr kumimoji="1" lang="en-US" altLang="ja-JP" sz="958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958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(Google</a:t>
            </a:r>
            <a:r>
              <a:rPr kumimoji="1" lang="ja-JP" altLang="en-US" sz="958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マップなど</a:t>
            </a:r>
            <a:r>
              <a:rPr kumimoji="1" lang="en-US" altLang="ja-JP" sz="958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958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はご記載できません。</a:t>
            </a:r>
            <a:endParaRPr kumimoji="1" lang="en-US" altLang="ja-JP" sz="958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1267198" y="1086728"/>
            <a:ext cx="7066802" cy="681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831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〇〇〇〇〇教室</a:t>
            </a:r>
          </a:p>
        </p:txBody>
      </p:sp>
      <p:sp>
        <p:nvSpPr>
          <p:cNvPr id="95" name="テキスト ボックス 94"/>
          <p:cNvSpPr txBox="1"/>
          <p:nvPr/>
        </p:nvSpPr>
        <p:spPr>
          <a:xfrm>
            <a:off x="679257" y="10714815"/>
            <a:ext cx="4311024" cy="2082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352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〇〇〇〇〇教室</a:t>
            </a:r>
            <a:endParaRPr kumimoji="1" lang="en-US" altLang="ja-JP" sz="3352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TEL</a:t>
            </a:r>
            <a:r>
              <a:rPr kumimoji="1" lang="ja-JP" altLang="en-US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：</a:t>
            </a:r>
            <a:r>
              <a:rPr kumimoji="1" lang="en-US" altLang="ja-JP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01-2345-6789</a:t>
            </a:r>
          </a:p>
          <a:p>
            <a:r>
              <a:rPr kumimoji="1" lang="en-US" altLang="ja-JP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Mail</a:t>
            </a:r>
            <a:r>
              <a:rPr kumimoji="1" lang="ja-JP" altLang="en-US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：</a:t>
            </a:r>
            <a:r>
              <a:rPr kumimoji="1" lang="en-US" altLang="ja-JP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×××</a:t>
            </a:r>
            <a:r>
              <a:rPr kumimoji="1" lang="ja-JP" altLang="en-US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＠</a:t>
            </a:r>
            <a:r>
              <a:rPr kumimoji="1" lang="en-US" altLang="ja-JP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×××.ne.jp</a:t>
            </a:r>
          </a:p>
          <a:p>
            <a:r>
              <a:rPr kumimoji="1" lang="ja-JP" altLang="en-US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担当：〇〇　〇〇</a:t>
            </a:r>
            <a:endParaRPr kumimoji="1" lang="en-US" altLang="ja-JP" sz="1916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916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http://www.xxxxxx/xxx/xxxx</a:t>
            </a:r>
          </a:p>
          <a:p>
            <a:endParaRPr kumimoji="1" lang="en-US" altLang="ja-JP" sz="1916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579054" y="8258412"/>
            <a:ext cx="6443093" cy="1803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ja-JP" altLang="en-US" sz="1437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教室の魅力や紹介文を入れてください。教室の魅力や紹介文を入れてください。</a:t>
            </a:r>
          </a:p>
          <a:p>
            <a:pPr algn="ctr">
              <a:lnSpc>
                <a:spcPct val="200000"/>
              </a:lnSpc>
            </a:pPr>
            <a:r>
              <a:rPr kumimoji="1" lang="ja-JP" altLang="en-US" sz="1437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教室の魅力や紹介文を入れてください。教室の魅力や紹介文を入れてください。</a:t>
            </a:r>
            <a:endParaRPr kumimoji="1" lang="en-US" altLang="ja-JP" sz="1437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>
              <a:lnSpc>
                <a:spcPct val="200000"/>
              </a:lnSpc>
            </a:pPr>
            <a:r>
              <a:rPr kumimoji="1" lang="ja-JP" altLang="en-US" sz="1437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教室の魅力や紹介文を入れてください。教室の魅力や紹介文を入れてください。</a:t>
            </a:r>
            <a:endParaRPr kumimoji="1" lang="en-US" altLang="ja-JP" sz="1437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>
              <a:lnSpc>
                <a:spcPct val="200000"/>
              </a:lnSpc>
            </a:pPr>
            <a:endParaRPr kumimoji="1" lang="en-US" altLang="ja-JP" sz="1437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937541" y="5645097"/>
            <a:ext cx="2013799" cy="499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645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コース・月謝</a:t>
            </a:r>
            <a:endParaRPr kumimoji="1" lang="en-US" altLang="ja-JP" sz="2645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478852" y="4048493"/>
            <a:ext cx="4643498" cy="53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74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無料レッスン体験実施中！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22559" y="10644954"/>
            <a:ext cx="4311024" cy="178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74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〇〇〇〇〇教室</a:t>
            </a:r>
            <a:endParaRPr kumimoji="1" lang="en-US" altLang="ja-JP" sz="2874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en-US" altLang="ja-JP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TEL</a:t>
            </a:r>
            <a:r>
              <a:rPr kumimoji="1" lang="ja-JP" altLang="en-US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：</a:t>
            </a:r>
            <a:r>
              <a:rPr kumimoji="1" lang="en-US" altLang="ja-JP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01-2345-6789</a:t>
            </a:r>
          </a:p>
          <a:p>
            <a:r>
              <a:rPr kumimoji="1" lang="en-US" altLang="ja-JP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Mail</a:t>
            </a:r>
            <a:r>
              <a:rPr kumimoji="1" lang="ja-JP" altLang="en-US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：</a:t>
            </a:r>
            <a:r>
              <a:rPr kumimoji="1" lang="en-US" altLang="ja-JP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×××</a:t>
            </a:r>
            <a:r>
              <a:rPr kumimoji="1" lang="ja-JP" altLang="en-US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＠</a:t>
            </a:r>
            <a:r>
              <a:rPr kumimoji="1" lang="en-US" altLang="ja-JP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×××.ne.jp</a:t>
            </a:r>
          </a:p>
          <a:p>
            <a:r>
              <a:rPr kumimoji="1" lang="ja-JP" altLang="en-US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担当：〇〇　〇〇</a:t>
            </a:r>
            <a:endParaRPr kumimoji="1" lang="en-US" altLang="ja-JP" sz="1676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en-US" altLang="ja-JP" sz="1676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http://www.xxxxxx/xxx/xxxx</a:t>
            </a:r>
          </a:p>
        </p:txBody>
      </p:sp>
      <p:cxnSp>
        <p:nvCxnSpPr>
          <p:cNvPr id="12" name="直線コネクタ 11"/>
          <p:cNvCxnSpPr/>
          <p:nvPr/>
        </p:nvCxnSpPr>
        <p:spPr>
          <a:xfrm>
            <a:off x="1493739" y="6087309"/>
            <a:ext cx="290140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1287589" y="6254857"/>
            <a:ext cx="3148751" cy="906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645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・〇〇〇コース</a:t>
            </a:r>
            <a:endParaRPr kumimoji="1" lang="en-US" altLang="ja-JP" sz="2645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2645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</a:t>
            </a:r>
            <a:r>
              <a:rPr kumimoji="1" lang="ja-JP" altLang="en-US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１レッスン</a:t>
            </a:r>
            <a:r>
              <a:rPr kumimoji="1" lang="en-US" altLang="ja-JP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00</a:t>
            </a:r>
            <a:r>
              <a:rPr kumimoji="1" lang="ja-JP" altLang="en-US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　月</a:t>
            </a:r>
            <a:r>
              <a:rPr kumimoji="1" lang="en-US" altLang="ja-JP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00</a:t>
            </a:r>
            <a:r>
              <a:rPr kumimoji="1" lang="ja-JP" altLang="en-US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回</a:t>
            </a:r>
            <a:r>
              <a:rPr kumimoji="1" lang="en-US" altLang="ja-JP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/0,000</a:t>
            </a:r>
            <a:r>
              <a:rPr kumimoji="1" lang="ja-JP" altLang="en-US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円</a:t>
            </a:r>
            <a:endParaRPr kumimoji="1" lang="en-US" altLang="ja-JP" sz="1437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287589" y="7087844"/>
            <a:ext cx="3148751" cy="906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645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・〇〇〇コース</a:t>
            </a:r>
            <a:endParaRPr kumimoji="1" lang="en-US" altLang="ja-JP" sz="2645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2645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</a:t>
            </a:r>
            <a:r>
              <a:rPr kumimoji="1" lang="ja-JP" altLang="en-US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１レッスン</a:t>
            </a:r>
            <a:r>
              <a:rPr kumimoji="1" lang="en-US" altLang="ja-JP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00</a:t>
            </a:r>
            <a:r>
              <a:rPr kumimoji="1" lang="ja-JP" altLang="en-US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　月</a:t>
            </a:r>
            <a:r>
              <a:rPr kumimoji="1" lang="en-US" altLang="ja-JP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00</a:t>
            </a:r>
            <a:r>
              <a:rPr kumimoji="1" lang="ja-JP" altLang="en-US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回</a:t>
            </a:r>
            <a:r>
              <a:rPr kumimoji="1" lang="en-US" altLang="ja-JP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/0,000</a:t>
            </a:r>
            <a:r>
              <a:rPr kumimoji="1" lang="ja-JP" altLang="en-US" sz="1437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円</a:t>
            </a:r>
            <a:endParaRPr kumimoji="1" lang="en-US" altLang="ja-JP" sz="1437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947312" y="5912563"/>
            <a:ext cx="1957426" cy="1714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916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講師 〇〇 〇〇</a:t>
            </a:r>
            <a:endParaRPr kumimoji="1" lang="en-US" altLang="ja-JP" sz="1916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437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437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437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437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437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437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437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437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437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437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437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437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334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150</TotalTime>
  <Words>186</Words>
  <Application>Microsoft Office PowerPoint</Application>
  <PresentationFormat>A3 297x420 mm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BIZ UDPゴシック</vt:lpstr>
      <vt:lpstr>UD デジタル 教科書体 NK-B</vt:lpstr>
      <vt:lpstr>游ゴシック</vt:lpstr>
      <vt:lpstr>Arial</vt:lpstr>
      <vt:lpstr>Calibri</vt:lpstr>
      <vt:lpstr>Calibri Light</vt:lpstr>
      <vt:lpstr>Office 2013 - 2022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30</cp:revision>
  <dcterms:created xsi:type="dcterms:W3CDTF">2024-06-03T04:51:44Z</dcterms:created>
  <dcterms:modified xsi:type="dcterms:W3CDTF">2025-05-15T09:09:03Z</dcterms:modified>
</cp:coreProperties>
</file>