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" y="0"/>
            <a:ext cx="7558991" cy="10691813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4781126" y="8948942"/>
            <a:ext cx="2314728" cy="1553871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417" y="10550266"/>
            <a:ext cx="601257" cy="10973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38" y="3730171"/>
            <a:ext cx="2303761" cy="671463"/>
          </a:xfrm>
          <a:prstGeom prst="rect">
            <a:avLst/>
          </a:prstGeom>
        </p:spPr>
      </p:pic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>
          <a:xfrm>
            <a:off x="134639" y="4401637"/>
            <a:ext cx="2303761" cy="194110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7" name="図プレースホルダー 2"/>
          <p:cNvSpPr>
            <a:spLocks noGrp="1"/>
          </p:cNvSpPr>
          <p:nvPr>
            <p:ph type="pic" sz="quarter" idx="12"/>
          </p:nvPr>
        </p:nvSpPr>
        <p:spPr>
          <a:xfrm>
            <a:off x="2627957" y="4401636"/>
            <a:ext cx="2303761" cy="194110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9" name="図プレースホルダー 2"/>
          <p:cNvSpPr>
            <a:spLocks noGrp="1"/>
          </p:cNvSpPr>
          <p:nvPr>
            <p:ph type="pic" sz="quarter" idx="13"/>
          </p:nvPr>
        </p:nvSpPr>
        <p:spPr>
          <a:xfrm>
            <a:off x="5119458" y="4401635"/>
            <a:ext cx="2303761" cy="194110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048" y="3730171"/>
            <a:ext cx="2303761" cy="67146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610" y="3730171"/>
            <a:ext cx="2303761" cy="671463"/>
          </a:xfrm>
          <a:prstGeom prst="rect">
            <a:avLst/>
          </a:prstGeom>
        </p:spPr>
      </p:pic>
      <p:sp>
        <p:nvSpPr>
          <p:cNvPr id="6" name="正方形/長方形 5"/>
          <p:cNvSpPr/>
          <p:nvPr userDrawn="1"/>
        </p:nvSpPr>
        <p:spPr>
          <a:xfrm>
            <a:off x="624114" y="6633028"/>
            <a:ext cx="2351315" cy="161108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 userDrawn="1"/>
        </p:nvSpPr>
        <p:spPr>
          <a:xfrm>
            <a:off x="3598490" y="7605486"/>
            <a:ext cx="3497363" cy="638627"/>
          </a:xfrm>
          <a:prstGeom prst="roundRect">
            <a:avLst>
              <a:gd name="adj" fmla="val 184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608" y="7890529"/>
            <a:ext cx="528267" cy="482552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178" y="9373758"/>
            <a:ext cx="810332" cy="521320"/>
          </a:xfrm>
          <a:prstGeom prst="rect">
            <a:avLst/>
          </a:prstGeom>
        </p:spPr>
      </p:pic>
      <p:sp>
        <p:nvSpPr>
          <p:cNvPr id="23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810801" y="7150100"/>
            <a:ext cx="912100" cy="900162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kumimoji="1" lang="ja-JP" altLang="en-US"/>
          </a:p>
        </p:txBody>
      </p:sp>
      <p:sp>
        <p:nvSpPr>
          <p:cNvPr id="2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63988" y="9895078"/>
            <a:ext cx="620712" cy="597976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25" name="図 2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417" y="10542069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4781126" y="9985560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4" name="図プレースホルダー 5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3" name="図プレースホルダー 5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図プレースホルダー 5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6" name="図プレースホルダー 5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7" name="図プレースホルダー 5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2" name="図プレースホルダー 51"/>
          <p:cNvSpPr>
            <a:spLocks noGrp="1"/>
          </p:cNvSpPr>
          <p:nvPr>
            <p:ph type="pic" idx="1"/>
          </p:nvPr>
        </p:nvSpPr>
        <p:spPr/>
      </p:sp>
      <p:sp>
        <p:nvSpPr>
          <p:cNvPr id="19" name="テキスト ボックス 18"/>
          <p:cNvSpPr txBox="1"/>
          <p:nvPr/>
        </p:nvSpPr>
        <p:spPr>
          <a:xfrm>
            <a:off x="242828" y="3866651"/>
            <a:ext cx="207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コース名①</a:t>
            </a:r>
            <a:endParaRPr kumimoji="1" lang="ja-JP" altLang="en-US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57452" y="8813556"/>
            <a:ext cx="360053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400" b="1" dirty="0" smtClean="0">
                <a:solidFill>
                  <a:schemeClr val="accent5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〇〇〇ダンススクール</a:t>
            </a:r>
            <a:endParaRPr kumimoji="1" lang="en-US" altLang="ja-JP" sz="2400" b="1" dirty="0" smtClean="0">
              <a:solidFill>
                <a:schemeClr val="accent5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kumimoji="1" lang="en-US" altLang="ja-JP" sz="2400" b="1" dirty="0" smtClean="0">
                <a:solidFill>
                  <a:schemeClr val="accent5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</a:t>
            </a:r>
            <a:r>
              <a:rPr kumimoji="1" lang="en-US" altLang="ja-JP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ne.jp</a:t>
            </a:r>
          </a:p>
          <a:p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講師</a:t>
            </a:r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：〇〇　〇〇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</a:t>
            </a:r>
            <a:r>
              <a:rPr kumimoji="1" lang="en-US" altLang="ja-JP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www.xxxxxx/xxx/xxxx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28764" y="2173538"/>
            <a:ext cx="5902147" cy="1569660"/>
          </a:xfrm>
          <a:prstGeom prst="rect">
            <a:avLst/>
          </a:prstGeom>
          <a:noFill/>
          <a:effectLst>
            <a:glow rad="63500">
              <a:schemeClr val="accent5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>
                <a:solidFill>
                  <a:schemeClr val="accent5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〇〇〇ダンススクール</a:t>
            </a:r>
            <a:endParaRPr kumimoji="1" lang="en-US" altLang="ja-JP" sz="4800" dirty="0" smtClean="0">
              <a:solidFill>
                <a:schemeClr val="accent5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4800" dirty="0" smtClean="0">
                <a:solidFill>
                  <a:schemeClr val="accent5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生徒募集！</a:t>
            </a:r>
            <a:endParaRPr kumimoji="1" lang="ja-JP" altLang="en-US" sz="4800" dirty="0">
              <a:solidFill>
                <a:schemeClr val="accent5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743767" y="3866651"/>
            <a:ext cx="207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コース名②</a:t>
            </a:r>
            <a:endParaRPr kumimoji="1" lang="ja-JP" altLang="en-US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210425" y="3866651"/>
            <a:ext cx="207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コース名③</a:t>
            </a:r>
            <a:endParaRPr kumimoji="1" lang="ja-JP" altLang="en-US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80321" y="6680171"/>
            <a:ext cx="2072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講師　〇〇 〇〇</a:t>
            </a:r>
            <a:endParaRPr kumimoji="1" lang="ja-JP" altLang="en-US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722901" y="7140708"/>
            <a:ext cx="1214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  <a:endParaRPr kumimoji="1" lang="en-US" altLang="ja-JP" sz="800" dirty="0" smtClean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8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  <a:p>
            <a:r>
              <a:rPr kumimoji="1" lang="ja-JP" altLang="en-US" sz="8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  <a:p>
            <a:r>
              <a:rPr kumimoji="1" lang="ja-JP" altLang="en-US" sz="8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  <a:endParaRPr kumimoji="1" lang="en-US" altLang="ja-JP" sz="800" dirty="0" smtClean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8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  <a:p>
            <a:r>
              <a:rPr kumimoji="1" lang="ja-JP" altLang="en-US" sz="8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  <a:p>
            <a:r>
              <a:rPr kumimoji="1" lang="ja-JP" altLang="en-US" sz="8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  <a:endParaRPr kumimoji="1" lang="ja-JP" altLang="en-US" sz="80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647543" y="6617067"/>
            <a:ext cx="3448311" cy="768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b="1" dirty="0" smtClean="0">
                <a:solidFill>
                  <a:schemeClr val="accent5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初心者も経験者も大歓迎！</a:t>
            </a:r>
            <a:endParaRPr kumimoji="1" lang="en-US" altLang="ja-JP" sz="1600" b="1" dirty="0" smtClean="0">
              <a:solidFill>
                <a:schemeClr val="accent5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600" b="1" dirty="0" smtClean="0">
                <a:solidFill>
                  <a:schemeClr val="accent5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</a:t>
            </a:r>
            <a:endParaRPr kumimoji="1" lang="ja-JP" altLang="en-US" sz="1600" b="1" dirty="0">
              <a:solidFill>
                <a:schemeClr val="accent5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795085" y="7659615"/>
            <a:ext cx="3153226" cy="43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b="1" dirty="0">
                <a:solidFill>
                  <a:srgbClr val="C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今</a:t>
            </a:r>
            <a:r>
              <a:rPr kumimoji="1" lang="ja-JP" altLang="en-US" b="1" dirty="0" smtClean="0">
                <a:solidFill>
                  <a:srgbClr val="C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なら体験レッスン無料！！</a:t>
            </a:r>
            <a:endParaRPr kumimoji="1" lang="ja-JP" altLang="en-US" b="1" dirty="0">
              <a:solidFill>
                <a:srgbClr val="C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3150" y="307963"/>
            <a:ext cx="3613374" cy="1939812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86" y="9401840"/>
            <a:ext cx="377330" cy="40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</TotalTime>
  <Words>81</Words>
  <Application>Microsoft Office PowerPoint</Application>
  <PresentationFormat>ユーザー設定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UDPゴシック</vt:lpstr>
      <vt:lpstr>HGP創英角ｺﾞｼｯｸUB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34</cp:revision>
  <dcterms:created xsi:type="dcterms:W3CDTF">2024-06-03T04:51:44Z</dcterms:created>
  <dcterms:modified xsi:type="dcterms:W3CDTF">2024-09-05T01:23:24Z</dcterms:modified>
</cp:coreProperties>
</file>