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69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78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400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" y="1"/>
            <a:ext cx="9600331" cy="1280160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958" y="12632122"/>
            <a:ext cx="763629" cy="13138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8" y="4466236"/>
            <a:ext cx="2925902" cy="803961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171000" y="5270201"/>
            <a:ext cx="2925902" cy="23241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7" name="図プレースホルダー 2"/>
          <p:cNvSpPr>
            <a:spLocks noGrp="1"/>
          </p:cNvSpPr>
          <p:nvPr>
            <p:ph type="pic" sz="quarter" idx="12"/>
          </p:nvPr>
        </p:nvSpPr>
        <p:spPr>
          <a:xfrm>
            <a:off x="3337650" y="5270200"/>
            <a:ext cx="2925902" cy="23241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9" name="図プレースホルダー 2"/>
          <p:cNvSpPr>
            <a:spLocks noGrp="1"/>
          </p:cNvSpPr>
          <p:nvPr>
            <p:ph type="pic" sz="quarter" idx="13"/>
          </p:nvPr>
        </p:nvSpPr>
        <p:spPr>
          <a:xfrm>
            <a:off x="6501992" y="5270199"/>
            <a:ext cx="2925902" cy="23241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495" y="4466236"/>
            <a:ext cx="2925902" cy="80396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805" y="4466236"/>
            <a:ext cx="2925902" cy="803961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>
          <a:xfrm>
            <a:off x="792660" y="7941906"/>
            <a:ext cx="2986298" cy="192899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84" tIns="54742" rIns="109484" bIns="5474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645"/>
          </a:p>
        </p:txBody>
      </p:sp>
      <p:sp>
        <p:nvSpPr>
          <p:cNvPr id="8" name="角丸四角形 7"/>
          <p:cNvSpPr/>
          <p:nvPr userDrawn="1"/>
        </p:nvSpPr>
        <p:spPr>
          <a:xfrm>
            <a:off x="4570279" y="9106257"/>
            <a:ext cx="4441842" cy="764646"/>
          </a:xfrm>
          <a:prstGeom prst="roundRect">
            <a:avLst>
              <a:gd name="adj" fmla="val 184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84" tIns="54742" rIns="109484" bIns="5474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645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160" y="9447546"/>
            <a:ext cx="670928" cy="57777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67" y="11223457"/>
            <a:ext cx="1029166" cy="624191"/>
          </a:xfrm>
          <a:prstGeom prst="rect">
            <a:avLst/>
          </a:prstGeom>
        </p:spPr>
      </p:pic>
      <p:sp>
        <p:nvSpPr>
          <p:cNvPr id="2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1029761" y="8561010"/>
            <a:ext cx="1158417" cy="1077789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718"/>
            </a:lvl1pPr>
          </a:lstStyle>
          <a:p>
            <a:endParaRPr kumimoji="1" lang="ja-JP" altLang="en-US"/>
          </a:p>
        </p:txBody>
      </p:sp>
      <p:sp>
        <p:nvSpPr>
          <p:cNvPr id="2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34481" y="11847647"/>
            <a:ext cx="788338" cy="715973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25" name="図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330" y="12650461"/>
            <a:ext cx="601257" cy="10973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330" y="1264226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50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2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67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67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98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34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38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41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3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367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5999471" y="11955985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4" name="図プレースホルダー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3" name="図プレースホルダー 5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図プレースホルダー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図プレースホルダー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図プレースホルダー 5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2" name="図プレースホルダー 51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470393" y="4629648"/>
            <a:ext cx="2481031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コース名①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2885" y="10552713"/>
            <a:ext cx="4311024" cy="1971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74" b="1" dirty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〇〇〇ダンススクール</a:t>
            </a:r>
            <a:endParaRPr kumimoji="1" lang="en-US" altLang="ja-JP" sz="2874" b="1" dirty="0">
              <a:solidFill>
                <a:schemeClr val="accent5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874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kumimoji="1" lang="en-US" altLang="ja-JP" sz="2874" b="1" dirty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講師：〇〇　〇〇</a:t>
            </a:r>
            <a:endParaRPr kumimoji="1" lang="en-US" altLang="ja-JP" sz="1676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67200" y="2602437"/>
            <a:ext cx="7066802" cy="1861151"/>
          </a:xfrm>
          <a:prstGeom prst="rect">
            <a:avLst/>
          </a:prstGeom>
          <a:noFill/>
          <a:effectLst>
            <a:glow rad="63500">
              <a:schemeClr val="accent5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47" dirty="0">
                <a:solidFill>
                  <a:schemeClr val="accent5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〇〇〇ダンススクール</a:t>
            </a:r>
            <a:endParaRPr kumimoji="1" lang="en-US" altLang="ja-JP" sz="5747" dirty="0">
              <a:solidFill>
                <a:schemeClr val="accent5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5747" dirty="0">
                <a:solidFill>
                  <a:schemeClr val="accent5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生徒募集！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60086" y="4629648"/>
            <a:ext cx="2481031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コース名②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799233" y="4629648"/>
            <a:ext cx="2481031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コース名③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09198" y="7998352"/>
            <a:ext cx="2481031" cy="387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講師　〇〇 〇〇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37774" y="8549766"/>
            <a:ext cx="1453673" cy="1124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en-US" altLang="ja-JP" sz="958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en-US" altLang="ja-JP" sz="958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  <a:p>
            <a:r>
              <a:rPr kumimoji="1" lang="ja-JP" altLang="en-US" sz="958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42201" y="7922797"/>
            <a:ext cx="4128757" cy="976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916" b="1" dirty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初心者も経験者も大歓迎！</a:t>
            </a:r>
            <a:endParaRPr kumimoji="1" lang="en-US" altLang="ja-JP" sz="1916" b="1" dirty="0">
              <a:solidFill>
                <a:schemeClr val="accent5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916" b="1" dirty="0">
                <a:solidFill>
                  <a:schemeClr val="accent5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99806" y="9171067"/>
            <a:ext cx="419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b="1" dirty="0">
                <a:solidFill>
                  <a:srgbClr val="C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今なら体験レッスン無料！！</a:t>
            </a: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404" y="368733"/>
            <a:ext cx="4326392" cy="232259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7" y="11257081"/>
            <a:ext cx="451788" cy="48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81</Words>
  <Application>Microsoft Office PowerPoint</Application>
  <PresentationFormat>A3 297x420 mm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HGP創英角ｺﾞｼｯｸUB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2024-06-03T04:51:44Z</dcterms:created>
  <dcterms:modified xsi:type="dcterms:W3CDTF">2024-09-05T01:23:47Z</dcterms:modified>
</cp:coreProperties>
</file>