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7559675" cy="1069181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82" autoAdjust="0"/>
    <p:restoredTop sz="96391" autoAdjust="0"/>
  </p:normalViewPr>
  <p:slideViewPr>
    <p:cSldViewPr snapToGrid="0">
      <p:cViewPr varScale="1">
        <p:scale>
          <a:sx n="72" d="100"/>
          <a:sy n="72" d="100"/>
        </p:scale>
        <p:origin x="327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210693-6A1E-4DCA-8E85-55C40729DF84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16150" y="1241425"/>
            <a:ext cx="236537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97E82A-8DE5-4DFF-96A1-53417CB1B1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7291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97E82A-8DE5-4DFF-96A1-53417CB1B173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3409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3059" y="-750"/>
            <a:ext cx="7565792" cy="10693311"/>
          </a:xfrm>
          <a:prstGeom prst="rect">
            <a:avLst/>
          </a:prstGeom>
        </p:spPr>
      </p:pic>
      <p:sp>
        <p:nvSpPr>
          <p:cNvPr id="7" name="正方形/長方形 6"/>
          <p:cNvSpPr/>
          <p:nvPr userDrawn="1"/>
        </p:nvSpPr>
        <p:spPr>
          <a:xfrm>
            <a:off x="4781126" y="8948943"/>
            <a:ext cx="2314728" cy="15695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0" name="図プレースホルダー 9"/>
          <p:cNvSpPr>
            <a:spLocks noGrp="1"/>
          </p:cNvSpPr>
          <p:nvPr>
            <p:ph type="pic" sz="quarter" idx="11"/>
          </p:nvPr>
        </p:nvSpPr>
        <p:spPr>
          <a:xfrm>
            <a:off x="4781126" y="8948942"/>
            <a:ext cx="2314728" cy="1553871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963988" y="9895078"/>
            <a:ext cx="620712" cy="597976"/>
          </a:xfrm>
          <a:solidFill>
            <a:schemeClr val="bg1"/>
          </a:solidFill>
        </p:spPr>
        <p:txBody>
          <a:bodyPr anchor="t">
            <a:normAutofit/>
          </a:bodyPr>
          <a:lstStyle>
            <a:lvl1pPr marL="0" indent="0">
              <a:buNone/>
              <a:defRPr sz="800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pic>
        <p:nvPicPr>
          <p:cNvPr id="13" name="図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5417" y="10550266"/>
            <a:ext cx="601257" cy="109735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57" y="4355304"/>
            <a:ext cx="3392431" cy="2514605"/>
          </a:xfrm>
          <a:prstGeom prst="rect">
            <a:avLst/>
          </a:prstGeom>
        </p:spPr>
      </p:pic>
      <p:pic>
        <p:nvPicPr>
          <p:cNvPr id="16" name="図 1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3423" y="4355304"/>
            <a:ext cx="3392431" cy="2514605"/>
          </a:xfrm>
          <a:prstGeom prst="rect">
            <a:avLst/>
          </a:prstGeom>
        </p:spPr>
      </p:pic>
      <p:pic>
        <p:nvPicPr>
          <p:cNvPr id="18" name="図 17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8427" y="3627443"/>
            <a:ext cx="4239777" cy="774194"/>
          </a:xfrm>
          <a:prstGeom prst="rect">
            <a:avLst/>
          </a:prstGeom>
        </p:spPr>
      </p:pic>
      <p:sp>
        <p:nvSpPr>
          <p:cNvPr id="3" name="図プレースホルダー 2"/>
          <p:cNvSpPr>
            <a:spLocks noGrp="1"/>
          </p:cNvSpPr>
          <p:nvPr>
            <p:ph type="pic" sz="quarter" idx="10"/>
          </p:nvPr>
        </p:nvSpPr>
        <p:spPr>
          <a:xfrm>
            <a:off x="5537199" y="4927600"/>
            <a:ext cx="1244601" cy="14351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endParaRPr kumimoji="1" lang="ja-JP" altLang="en-US"/>
          </a:p>
        </p:txBody>
      </p:sp>
      <p:pic>
        <p:nvPicPr>
          <p:cNvPr id="4" name="図 3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9687" y="9348680"/>
            <a:ext cx="849313" cy="546398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3182" y="10542174"/>
            <a:ext cx="601257" cy="109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7935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3458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6753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8592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2291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56516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5363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7037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0019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4620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499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4542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/>
          <p:cNvSpPr/>
          <p:nvPr/>
        </p:nvSpPr>
        <p:spPr>
          <a:xfrm>
            <a:off x="4781126" y="8948943"/>
            <a:ext cx="2314728" cy="15695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93" name="テキスト ボックス 30"/>
          <p:cNvSpPr txBox="1"/>
          <p:nvPr/>
        </p:nvSpPr>
        <p:spPr>
          <a:xfrm>
            <a:off x="4731666" y="9976770"/>
            <a:ext cx="2316834" cy="5001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105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MAP</a:t>
            </a:r>
            <a:r>
              <a:rPr kumimoji="1" lang="ja-JP" altLang="en-US" sz="1050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などにご活用ください。</a:t>
            </a:r>
            <a:endParaRPr kumimoji="1" lang="en-US" altLang="ja-JP" sz="105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ctr"/>
            <a:r>
              <a:rPr kumimoji="1" lang="en-US" altLang="ja-JP" sz="800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※</a:t>
            </a:r>
            <a:r>
              <a:rPr kumimoji="1" lang="ja-JP" altLang="en-US" sz="800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許諾を得ずにネットから引用しているデータ</a:t>
            </a:r>
            <a:endParaRPr kumimoji="1" lang="en-US" altLang="ja-JP" sz="800" dirty="0" smtClean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ctr"/>
            <a:r>
              <a:rPr kumimoji="1" lang="en-US" altLang="ja-JP" sz="800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(Google</a:t>
            </a:r>
            <a:r>
              <a:rPr kumimoji="1" lang="ja-JP" altLang="en-US" sz="800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マップなど</a:t>
            </a:r>
            <a:r>
              <a:rPr kumimoji="1" lang="en-US" altLang="ja-JP" sz="800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)</a:t>
            </a:r>
            <a:r>
              <a:rPr kumimoji="1" lang="ja-JP" altLang="en-US" sz="800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はご記載できません。</a:t>
            </a:r>
            <a:endParaRPr kumimoji="1" lang="en-US" altLang="ja-JP" sz="800" dirty="0" smtClean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94" name="テキスト ボックス 93"/>
          <p:cNvSpPr txBox="1"/>
          <p:nvPr/>
        </p:nvSpPr>
        <p:spPr>
          <a:xfrm>
            <a:off x="828764" y="1536315"/>
            <a:ext cx="59021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600" dirty="0" smtClean="0">
                <a:solidFill>
                  <a:schemeClr val="bg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〇〇〇〇ピアノ教室</a:t>
            </a:r>
            <a:endParaRPr kumimoji="1" lang="ja-JP" altLang="en-US" sz="3600" dirty="0">
              <a:solidFill>
                <a:schemeClr val="bg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95" name="テキスト ボックス 94"/>
          <p:cNvSpPr txBox="1"/>
          <p:nvPr/>
        </p:nvSpPr>
        <p:spPr>
          <a:xfrm>
            <a:off x="337718" y="8948943"/>
            <a:ext cx="360053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b="1" dirty="0" smtClean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〇〇〇〇〇教室</a:t>
            </a:r>
            <a:endParaRPr kumimoji="1" lang="en-US" altLang="ja-JP" sz="2800" b="1" dirty="0" smtClean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kumimoji="1" lang="en-US" altLang="ja-JP" sz="1600" b="1" dirty="0" smtClean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TEL</a:t>
            </a:r>
            <a:r>
              <a:rPr kumimoji="1" lang="ja-JP" altLang="en-US" sz="1600" b="1" dirty="0" smtClean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：</a:t>
            </a:r>
            <a:r>
              <a:rPr kumimoji="1" lang="en-US" altLang="ja-JP" sz="1600" b="1" dirty="0" smtClean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01-2345-6789</a:t>
            </a:r>
          </a:p>
          <a:p>
            <a:r>
              <a:rPr kumimoji="1" lang="en-US" altLang="ja-JP" sz="1600" b="1" dirty="0" smtClean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Mail</a:t>
            </a:r>
            <a:r>
              <a:rPr kumimoji="1" lang="ja-JP" altLang="en-US" sz="1600" b="1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：</a:t>
            </a:r>
            <a:r>
              <a:rPr kumimoji="1" lang="en-US" altLang="ja-JP" sz="1600" b="1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×××</a:t>
            </a:r>
            <a:r>
              <a:rPr kumimoji="1" lang="ja-JP" altLang="en-US" sz="1600" b="1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＠</a:t>
            </a:r>
            <a:r>
              <a:rPr kumimoji="1" lang="en-US" altLang="ja-JP" sz="1600" b="1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×××.</a:t>
            </a:r>
            <a:r>
              <a:rPr kumimoji="1" lang="en-US" altLang="ja-JP" sz="1600" b="1" dirty="0" smtClean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ne.jp</a:t>
            </a:r>
          </a:p>
          <a:p>
            <a:r>
              <a:rPr kumimoji="1" lang="ja-JP" altLang="en-US" sz="1600" b="1" dirty="0" smtClean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担当：〇〇　〇〇</a:t>
            </a:r>
            <a:endParaRPr kumimoji="1" lang="en-US" altLang="ja-JP" sz="1600" b="1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kumimoji="1" lang="en-US" altLang="ja-JP" sz="1600" b="1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http://</a:t>
            </a:r>
            <a:r>
              <a:rPr kumimoji="1" lang="en-US" altLang="ja-JP" sz="1600" b="1" dirty="0" smtClean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www.xxxxxx/xxx/xxxx</a:t>
            </a:r>
          </a:p>
          <a:p>
            <a:endParaRPr kumimoji="1" lang="en-US" altLang="ja-JP" sz="1600" b="1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1089222" y="6897371"/>
            <a:ext cx="538122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kumimoji="1" lang="ja-JP" altLang="en-US" sz="1200" dirty="0" smtClean="0">
                <a:solidFill>
                  <a:schemeClr val="bg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教室の魅力や紹介文を入れて</a:t>
            </a:r>
            <a:r>
              <a:rPr kumimoji="1" lang="ja-JP" altLang="en-US" sz="1200" dirty="0">
                <a:solidFill>
                  <a:schemeClr val="bg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ください。教室の魅力や紹介文を入れてください</a:t>
            </a:r>
            <a:r>
              <a:rPr kumimoji="1" lang="ja-JP" altLang="en-US" sz="1200" dirty="0" smtClean="0">
                <a:solidFill>
                  <a:schemeClr val="bg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。</a:t>
            </a:r>
            <a:endParaRPr kumimoji="1" lang="ja-JP" altLang="en-US" sz="1200" dirty="0">
              <a:solidFill>
                <a:schemeClr val="bg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>
              <a:lnSpc>
                <a:spcPct val="200000"/>
              </a:lnSpc>
            </a:pPr>
            <a:r>
              <a:rPr kumimoji="1" lang="ja-JP" altLang="en-US" sz="1200" dirty="0">
                <a:solidFill>
                  <a:schemeClr val="bg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教室の魅力や紹介文を入れてください。教室の魅力や紹介文を入れてください</a:t>
            </a:r>
            <a:r>
              <a:rPr kumimoji="1" lang="ja-JP" altLang="en-US" sz="1200" dirty="0" smtClean="0">
                <a:solidFill>
                  <a:schemeClr val="bg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。</a:t>
            </a:r>
            <a:endParaRPr kumimoji="1" lang="en-US" altLang="ja-JP" sz="1200" dirty="0" smtClean="0">
              <a:solidFill>
                <a:schemeClr val="bg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>
              <a:lnSpc>
                <a:spcPct val="200000"/>
              </a:lnSpc>
            </a:pPr>
            <a:r>
              <a:rPr kumimoji="1" lang="ja-JP" altLang="en-US" sz="1200" dirty="0">
                <a:solidFill>
                  <a:schemeClr val="bg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教室の魅力や紹介文を入れてください。教室の魅力や紹介文を入れてください。</a:t>
            </a:r>
            <a:endParaRPr kumimoji="1" lang="en-US" altLang="ja-JP" sz="1200" dirty="0">
              <a:solidFill>
                <a:schemeClr val="bg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>
              <a:lnSpc>
                <a:spcPct val="200000"/>
              </a:lnSpc>
            </a:pPr>
            <a:endParaRPr kumimoji="1" lang="en-US" altLang="ja-JP" sz="1200" dirty="0" smtClean="0">
              <a:solidFill>
                <a:schemeClr val="bg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1388629" y="4714748"/>
            <a:ext cx="1681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コース・月謝</a:t>
            </a:r>
            <a:endParaRPr kumimoji="1" lang="en-US" altLang="ja-JP" b="1" dirty="0" smtClean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7" name="図プレースホルダー 6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" name="図プレースホルダー 1"/>
          <p:cNvSpPr>
            <a:spLocks noGrp="1"/>
          </p:cNvSpPr>
          <p:nvPr>
            <p:ph type="pic" idx="1"/>
          </p:nvPr>
        </p:nvSpPr>
        <p:spPr/>
      </p:sp>
      <p:sp>
        <p:nvSpPr>
          <p:cNvPr id="3" name="図プレースホルダー 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9" name="テキスト ボックス 18"/>
          <p:cNvSpPr txBox="1"/>
          <p:nvPr/>
        </p:nvSpPr>
        <p:spPr>
          <a:xfrm>
            <a:off x="1840728" y="3796915"/>
            <a:ext cx="38782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400" dirty="0" smtClean="0">
                <a:solidFill>
                  <a:schemeClr val="bg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無料レッスン体験実施中！</a:t>
            </a:r>
            <a:endParaRPr kumimoji="1" lang="ja-JP" altLang="en-US" sz="2400" dirty="0">
              <a:solidFill>
                <a:schemeClr val="bg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291529" y="8809008"/>
            <a:ext cx="3600539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〇〇〇〇ピアノ教室</a:t>
            </a:r>
            <a:endParaRPr kumimoji="1" lang="en-US" altLang="ja-JP" sz="2800" b="1" dirty="0" smtClean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en-US" altLang="ja-JP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TEL</a:t>
            </a:r>
            <a:r>
              <a:rPr kumimoji="1" lang="ja-JP" alt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：</a:t>
            </a:r>
            <a:r>
              <a:rPr kumimoji="1" lang="en-US" altLang="ja-JP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01-2345-6789</a:t>
            </a:r>
          </a:p>
          <a:p>
            <a:r>
              <a:rPr kumimoji="1" lang="en-US" altLang="ja-JP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Mail</a:t>
            </a:r>
            <a:r>
              <a:rPr kumimoji="1" lang="ja-JP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：</a:t>
            </a:r>
            <a:r>
              <a:rPr kumimoji="1" lang="en-US" altLang="ja-JP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×××</a:t>
            </a:r>
            <a:r>
              <a:rPr kumimoji="1" lang="ja-JP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＠</a:t>
            </a:r>
            <a:r>
              <a:rPr kumimoji="1" lang="en-US" altLang="ja-JP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×××.</a:t>
            </a:r>
            <a:r>
              <a:rPr kumimoji="1" lang="en-US" altLang="ja-JP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ne.jp</a:t>
            </a:r>
          </a:p>
          <a:p>
            <a:r>
              <a:rPr kumimoji="1" lang="ja-JP" alt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担当：〇〇　〇〇</a:t>
            </a:r>
            <a:endParaRPr kumimoji="1" lang="en-US" altLang="ja-JP" sz="1600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en-US" altLang="ja-JP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http://</a:t>
            </a:r>
            <a:r>
              <a:rPr kumimoji="1" lang="en-US" altLang="ja-JP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www.xxxxxx/xxx/xxxx</a:t>
            </a:r>
          </a:p>
        </p:txBody>
      </p:sp>
      <p:cxnSp>
        <p:nvCxnSpPr>
          <p:cNvPr id="12" name="直線コネクタ 11"/>
          <p:cNvCxnSpPr/>
          <p:nvPr/>
        </p:nvCxnSpPr>
        <p:spPr>
          <a:xfrm>
            <a:off x="1017968" y="5084080"/>
            <a:ext cx="2423234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テキスト ボックス 26"/>
          <p:cNvSpPr txBox="1"/>
          <p:nvPr/>
        </p:nvSpPr>
        <p:spPr>
          <a:xfrm>
            <a:off x="845793" y="5224015"/>
            <a:ext cx="26298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・〇〇〇コース</a:t>
            </a:r>
            <a:endParaRPr kumimoji="1" lang="en-US" altLang="ja-JP" b="1" dirty="0" smtClean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</a:t>
            </a:r>
            <a:r>
              <a:rPr kumimoji="1" lang="ja-JP" altLang="en-US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１レッスン</a:t>
            </a:r>
            <a:r>
              <a:rPr kumimoji="1" lang="en-US" altLang="ja-JP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00</a:t>
            </a:r>
            <a:r>
              <a:rPr kumimoji="1" lang="ja-JP" altLang="en-US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分　月</a:t>
            </a:r>
            <a:r>
              <a:rPr kumimoji="1" lang="en-US" altLang="ja-JP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00</a:t>
            </a:r>
            <a:r>
              <a:rPr kumimoji="1" lang="ja-JP" altLang="en-US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回</a:t>
            </a:r>
            <a:r>
              <a:rPr kumimoji="1" lang="en-US" altLang="ja-JP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/0,000</a:t>
            </a:r>
            <a:r>
              <a:rPr kumimoji="1" lang="ja-JP" altLang="en-US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円</a:t>
            </a:r>
            <a:endParaRPr kumimoji="1" lang="en-US" altLang="ja-JP" sz="1200" b="1" dirty="0" smtClean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845793" y="5919720"/>
            <a:ext cx="26298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・〇〇〇コース</a:t>
            </a:r>
            <a:endParaRPr kumimoji="1" lang="en-US" altLang="ja-JP" b="1" dirty="0" smtClean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</a:t>
            </a:r>
            <a:r>
              <a:rPr kumimoji="1" lang="ja-JP" altLang="en-US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１レッスン</a:t>
            </a:r>
            <a:r>
              <a:rPr kumimoji="1" lang="en-US" altLang="ja-JP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00</a:t>
            </a:r>
            <a:r>
              <a:rPr kumimoji="1" lang="ja-JP" altLang="en-US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分　月</a:t>
            </a:r>
            <a:r>
              <a:rPr kumimoji="1" lang="en-US" altLang="ja-JP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00</a:t>
            </a:r>
            <a:r>
              <a:rPr kumimoji="1" lang="ja-JP" altLang="en-US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回</a:t>
            </a:r>
            <a:r>
              <a:rPr kumimoji="1" lang="en-US" altLang="ja-JP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/0,000</a:t>
            </a:r>
            <a:r>
              <a:rPr kumimoji="1" lang="ja-JP" altLang="en-US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円</a:t>
            </a:r>
            <a:endParaRPr kumimoji="1" lang="en-US" altLang="ja-JP" sz="1200" b="1" dirty="0" smtClean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3902370" y="4938133"/>
            <a:ext cx="163482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講師 〇〇 〇〇</a:t>
            </a:r>
            <a:endParaRPr kumimoji="1" lang="en-US" altLang="ja-JP" sz="1600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〇〇〇〇〇〇〇〇〇〇</a:t>
            </a:r>
            <a:endParaRPr kumimoji="1" lang="en-US" altLang="ja-JP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〇〇〇〇〇〇〇〇〇〇</a:t>
            </a:r>
            <a:endParaRPr kumimoji="1" lang="en-US" altLang="ja-JP" sz="1200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〇〇〇〇〇〇〇〇〇〇</a:t>
            </a:r>
            <a:endParaRPr kumimoji="1" lang="en-US" altLang="ja-JP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〇〇〇〇〇〇〇〇〇〇</a:t>
            </a:r>
            <a:endParaRPr kumimoji="1" lang="en-US" altLang="ja-JP" sz="1200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〇〇〇〇〇〇〇〇〇〇</a:t>
            </a:r>
            <a:endParaRPr kumimoji="1" lang="en-US" altLang="ja-JP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〇〇〇〇〇〇〇〇〇〇</a:t>
            </a:r>
            <a:endParaRPr kumimoji="1" lang="en-US" altLang="ja-JP" sz="1200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13345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150</TotalTime>
  <Words>178</Words>
  <Application>Microsoft Office PowerPoint</Application>
  <PresentationFormat>ユーザー設定</PresentationFormat>
  <Paragraphs>31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BIZ UDPゴシック</vt:lpstr>
      <vt:lpstr>UD デジタル 教科書体 NK-B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revision>29</cp:revision>
  <dcterms:created xsi:type="dcterms:W3CDTF">2024-06-03T04:51:44Z</dcterms:created>
  <dcterms:modified xsi:type="dcterms:W3CDTF">2024-09-05T05:24:22Z</dcterms:modified>
</cp:coreProperties>
</file>