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9601200" cy="128016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>
        <p:scale>
          <a:sx n="50" d="100"/>
          <a:sy n="50" d="100"/>
        </p:scale>
        <p:origin x="3468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1pPr>
    <a:lvl2pPr marL="561167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2pPr>
    <a:lvl3pPr marL="1122335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3pPr>
    <a:lvl4pPr marL="1683502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4pPr>
    <a:lvl5pPr marL="2244669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5pPr>
    <a:lvl6pPr marL="2805836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6pPr>
    <a:lvl7pPr marL="3367004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7pPr>
    <a:lvl8pPr marL="3928171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8pPr>
    <a:lvl9pPr marL="4489338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1241425"/>
            <a:ext cx="2511425" cy="33496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6875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644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6813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465" y="-555"/>
            <a:ext cx="9608129" cy="12802710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>
          <a:xfrm>
            <a:off x="6072291" y="10714815"/>
            <a:ext cx="2939831" cy="1879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645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6072291" y="10714814"/>
            <a:ext cx="2939831" cy="186049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34481" y="11847647"/>
            <a:ext cx="788338" cy="715973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958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958" y="12632122"/>
            <a:ext cx="763629" cy="131389"/>
          </a:xfrm>
          <a:prstGeom prst="rect">
            <a:avLst/>
          </a:prstGeom>
        </p:spPr>
      </p:pic>
      <p:sp>
        <p:nvSpPr>
          <p:cNvPr id="3" name="図プレースホルダー 2"/>
          <p:cNvSpPr>
            <a:spLocks noGrp="1"/>
          </p:cNvSpPr>
          <p:nvPr>
            <p:ph type="pic" sz="quarter" idx="10"/>
          </p:nvPr>
        </p:nvSpPr>
        <p:spPr>
          <a:xfrm>
            <a:off x="7032546" y="5899950"/>
            <a:ext cx="1580711" cy="171828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18381" y="4459055"/>
            <a:ext cx="8364437" cy="388348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791" y="11202239"/>
            <a:ext cx="1012764" cy="651553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5330" y="12641087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668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7062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3603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6198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4648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463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33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5191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366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235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5999471" y="10714815"/>
            <a:ext cx="2771487" cy="18792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645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3" name="テキスト ボックス 30"/>
          <p:cNvSpPr txBox="1"/>
          <p:nvPr/>
        </p:nvSpPr>
        <p:spPr>
          <a:xfrm>
            <a:off x="5940251" y="11945460"/>
            <a:ext cx="2774009" cy="580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25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MAP</a:t>
            </a:r>
            <a:r>
              <a:rPr kumimoji="1" lang="ja-JP" altLang="en-US" sz="125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などにご活用ください。</a:t>
            </a:r>
            <a:endParaRPr kumimoji="1" lang="en-US" altLang="ja-JP" sz="1257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許諾を得ずにネットから引用しているデータ</a:t>
            </a:r>
            <a:endParaRPr kumimoji="1" lang="en-US" altLang="ja-JP" sz="958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(Google</a:t>
            </a:r>
            <a:r>
              <a:rPr kumimoji="1" lang="ja-JP" altLang="en-US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マップなど</a:t>
            </a:r>
            <a:r>
              <a:rPr kumimoji="1" lang="en-US" altLang="ja-JP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はご記載できません。</a:t>
            </a:r>
            <a:endParaRPr kumimoji="1" lang="en-US" altLang="ja-JP" sz="958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1267200" y="1839473"/>
            <a:ext cx="7066802" cy="755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310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〇〇〇〇ピアノ教室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679257" y="10714815"/>
            <a:ext cx="4311024" cy="2082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352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〇〇〇〇〇教室</a:t>
            </a:r>
            <a:endParaRPr kumimoji="1" lang="en-US" altLang="ja-JP" sz="3352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TEL</a:t>
            </a:r>
            <a:r>
              <a:rPr kumimoji="1" lang="ja-JP" altLang="en-US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01-2345-6789</a:t>
            </a:r>
          </a:p>
          <a:p>
            <a:r>
              <a:rPr kumimoji="1" lang="en-US" altLang="ja-JP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kumimoji="1" lang="ja-JP" altLang="en-US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：</a:t>
            </a:r>
            <a:r>
              <a:rPr kumimoji="1" lang="en-US" altLang="ja-JP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</a:t>
            </a:r>
            <a:r>
              <a:rPr kumimoji="1" lang="ja-JP" altLang="en-US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kumimoji="1" lang="en-US" altLang="ja-JP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×××.ne.jp</a:t>
            </a:r>
          </a:p>
          <a:p>
            <a:r>
              <a:rPr kumimoji="1" lang="ja-JP" altLang="en-US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担当：〇〇　〇〇</a:t>
            </a:r>
            <a:endParaRPr kumimoji="1" lang="en-US" altLang="ja-JP" sz="1916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http://www.xxxxxx/xxx/xxxx</a:t>
            </a:r>
          </a:p>
          <a:p>
            <a:endParaRPr kumimoji="1" lang="en-US" altLang="ja-JP" sz="1916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579054" y="8258412"/>
            <a:ext cx="6443093" cy="1861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kumimoji="1" lang="ja-JP" altLang="en-US" sz="1437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教室の魅力や紹介文を入れてください。教室の魅力や紹介文を入れてください。</a:t>
            </a:r>
          </a:p>
          <a:p>
            <a:pPr algn="ctr">
              <a:lnSpc>
                <a:spcPct val="200000"/>
              </a:lnSpc>
            </a:pPr>
            <a:r>
              <a:rPr kumimoji="1" lang="ja-JP" altLang="en-US" sz="1437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教室の魅力や紹介文を入れてください。教室の魅力や紹介文を入れてください。</a:t>
            </a:r>
            <a:endParaRPr kumimoji="1" lang="en-US" altLang="ja-JP" sz="1437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>
              <a:lnSpc>
                <a:spcPct val="200000"/>
              </a:lnSpc>
            </a:pPr>
            <a:r>
              <a:rPr kumimoji="1" lang="ja-JP" altLang="en-US" sz="1437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教室の魅力や紹介文を入れてください。教室の魅力や紹介文を入れてください。</a:t>
            </a:r>
            <a:endParaRPr kumimoji="1" lang="en-US" altLang="ja-JP" sz="1437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>
              <a:lnSpc>
                <a:spcPct val="200000"/>
              </a:lnSpc>
            </a:pPr>
            <a:endParaRPr kumimoji="1" lang="en-US" altLang="ja-JP" sz="1437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937541" y="5645097"/>
            <a:ext cx="2013799" cy="499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645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コース・月謝</a:t>
            </a:r>
            <a:endParaRPr kumimoji="1" lang="en-US" altLang="ja-JP" sz="2645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図プレースホルダー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テキスト ボックス 18"/>
          <p:cNvSpPr txBox="1"/>
          <p:nvPr/>
        </p:nvSpPr>
        <p:spPr>
          <a:xfrm>
            <a:off x="2478852" y="4546151"/>
            <a:ext cx="4643498" cy="534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74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無料レッスン体験実施中！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23954" y="10547267"/>
            <a:ext cx="4311024" cy="2045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3352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〇〇〇〇ピアノ教室</a:t>
            </a:r>
            <a:endParaRPr kumimoji="1" lang="en-US" altLang="ja-JP" sz="3352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916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TEL</a:t>
            </a:r>
            <a:r>
              <a:rPr kumimoji="1" lang="ja-JP" altLang="en-US" sz="1916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：</a:t>
            </a:r>
            <a:r>
              <a:rPr kumimoji="1" lang="en-US" altLang="ja-JP" sz="1916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01-2345-6789</a:t>
            </a:r>
          </a:p>
          <a:p>
            <a:r>
              <a:rPr kumimoji="1" lang="en-US" altLang="ja-JP" sz="1916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Mail</a:t>
            </a:r>
            <a:r>
              <a:rPr kumimoji="1" lang="ja-JP" altLang="en-US" sz="1916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：</a:t>
            </a:r>
            <a:r>
              <a:rPr kumimoji="1" lang="en-US" altLang="ja-JP" sz="1916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</a:t>
            </a:r>
            <a:r>
              <a:rPr kumimoji="1" lang="ja-JP" altLang="en-US" sz="1916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＠</a:t>
            </a:r>
            <a:r>
              <a:rPr kumimoji="1" lang="en-US" altLang="ja-JP" sz="1916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×××.ne.jp</a:t>
            </a:r>
          </a:p>
          <a:p>
            <a:r>
              <a:rPr kumimoji="1" lang="ja-JP" altLang="en-US" sz="1916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担当：〇〇　〇〇</a:t>
            </a:r>
            <a:endParaRPr kumimoji="1" lang="en-US" altLang="ja-JP" sz="1916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916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http://www.xxxxxx/xxx/xxxx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1493739" y="6087309"/>
            <a:ext cx="2901404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1287589" y="6254857"/>
            <a:ext cx="3148751" cy="906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645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・〇〇〇コース</a:t>
            </a:r>
            <a:endParaRPr kumimoji="1" lang="en-US" altLang="ja-JP" sz="2645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2645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</a:t>
            </a:r>
            <a:r>
              <a:rPr kumimoji="1" lang="ja-JP" altLang="en-US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１レッスン</a:t>
            </a:r>
            <a:r>
              <a:rPr kumimoji="1" lang="en-US" altLang="ja-JP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</a:t>
            </a:r>
            <a:r>
              <a:rPr kumimoji="1" lang="ja-JP" altLang="en-US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分　月</a:t>
            </a:r>
            <a:r>
              <a:rPr kumimoji="1" lang="en-US" altLang="ja-JP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</a:t>
            </a:r>
            <a:r>
              <a:rPr kumimoji="1" lang="ja-JP" altLang="en-US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回</a:t>
            </a:r>
            <a:r>
              <a:rPr kumimoji="1" lang="en-US" altLang="ja-JP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/0,000</a:t>
            </a:r>
            <a:r>
              <a:rPr kumimoji="1" lang="ja-JP" altLang="en-US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143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287589" y="7087844"/>
            <a:ext cx="3148751" cy="906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645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・〇〇〇コース</a:t>
            </a:r>
            <a:endParaRPr kumimoji="1" lang="en-US" altLang="ja-JP" sz="2645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2645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</a:t>
            </a:r>
            <a:r>
              <a:rPr kumimoji="1" lang="ja-JP" altLang="en-US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１レッスン</a:t>
            </a:r>
            <a:r>
              <a:rPr kumimoji="1" lang="en-US" altLang="ja-JP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</a:t>
            </a:r>
            <a:r>
              <a:rPr kumimoji="1" lang="ja-JP" altLang="en-US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分　月</a:t>
            </a:r>
            <a:r>
              <a:rPr kumimoji="1" lang="en-US" altLang="ja-JP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</a:t>
            </a:r>
            <a:r>
              <a:rPr kumimoji="1" lang="ja-JP" altLang="en-US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回</a:t>
            </a:r>
            <a:r>
              <a:rPr kumimoji="1" lang="en-US" altLang="ja-JP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/0,000</a:t>
            </a:r>
            <a:r>
              <a:rPr kumimoji="1" lang="ja-JP" altLang="en-US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143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049843" y="5950318"/>
            <a:ext cx="189925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講師 〇〇 〇〇</a:t>
            </a:r>
            <a:endParaRPr kumimoji="1" lang="en-US" altLang="ja-JP" sz="20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400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400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400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400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400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400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178</Words>
  <Application>Microsoft Office PowerPoint</Application>
  <PresentationFormat>A3 297x420 mm</PresentationFormat>
  <Paragraphs>31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UDPゴシック</vt:lpstr>
      <vt:lpstr>UD デジタル 教科書体 NK-B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29</cp:revision>
  <dcterms:created xsi:type="dcterms:W3CDTF">2024-06-03T04:51:44Z</dcterms:created>
  <dcterms:modified xsi:type="dcterms:W3CDTF">2024-09-05T05:24:06Z</dcterms:modified>
</cp:coreProperties>
</file>