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5"/>
            <a:ext cx="7559675" cy="1069060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059" y="4054089"/>
            <a:ext cx="4279556" cy="108948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 rotWithShape="1">
          <a:blip r:embed="rId4"/>
          <a:srcRect r="18286"/>
          <a:stretch/>
        </p:blipFill>
        <p:spPr>
          <a:xfrm>
            <a:off x="5826770" y="5940840"/>
            <a:ext cx="1713717" cy="2048434"/>
          </a:xfrm>
          <a:prstGeom prst="rect">
            <a:avLst/>
          </a:prstGeom>
        </p:spPr>
      </p:pic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>
          <a:xfrm>
            <a:off x="0" y="1588"/>
            <a:ext cx="7540625" cy="3389312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4781126" y="8948942"/>
            <a:ext cx="2314728" cy="155387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00488" y="9920478"/>
            <a:ext cx="620712" cy="597976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417" y="10550266"/>
            <a:ext cx="601257" cy="10973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816070" y="9522190"/>
            <a:ext cx="822605" cy="34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4731666" y="9976770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828764" y="3346065"/>
            <a:ext cx="5902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dirty="0" smtClean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JP</a:t>
            </a:r>
            <a:r>
              <a:rPr kumimoji="1" lang="ja-JP" altLang="en-US" sz="3600" dirty="0" smtClean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コミュニケーションズ教室</a:t>
            </a:r>
            <a:endParaRPr kumimoji="1" lang="ja-JP" altLang="en-US" sz="3600" dirty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37718" y="8948943"/>
            <a:ext cx="36005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〇〇〇〇〇教室</a:t>
            </a:r>
            <a:endParaRPr kumimoji="1" lang="en-US" altLang="ja-JP" sz="2800" b="1" dirty="0" smtClean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ne.jp</a:t>
            </a:r>
          </a:p>
          <a:p>
            <a:r>
              <a:rPr kumimoji="1" lang="ja-JP" altLang="en-US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担当：〇〇　〇〇</a:t>
            </a:r>
            <a:endParaRPr kumimoji="1" lang="en-US" altLang="ja-JP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www.xxxxxx/xxx/xxxx</a:t>
            </a:r>
          </a:p>
          <a:p>
            <a:endParaRPr kumimoji="1" lang="en-US" altLang="ja-JP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99288" y="5332947"/>
            <a:ext cx="6961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教室の魅力や紹介文を入れて</a:t>
            </a:r>
            <a:r>
              <a:rPr kumimoji="1" lang="ja-JP" altLang="en-US" sz="1400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ください。教室の魅力や紹介文を入れてください</a:t>
            </a:r>
            <a:r>
              <a:rPr kumimoji="1" lang="ja-JP" altLang="en-US" sz="1400" dirty="0" smtClean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ja-JP" altLang="en-US" sz="1400" dirty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教室の魅力や紹介文を入れてください。教室の魅力や紹介文を入れてください</a:t>
            </a:r>
            <a:r>
              <a:rPr kumimoji="1" lang="ja-JP" altLang="en-US" sz="1400" dirty="0" smtClean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400" dirty="0" smtClean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62138" y="6286906"/>
            <a:ext cx="134200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開催日時</a:t>
            </a:r>
            <a:endParaRPr kumimoji="1" lang="en-US" altLang="ja-JP" b="1" dirty="0" smtClean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62138" y="6926552"/>
            <a:ext cx="134200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開催場所</a:t>
            </a:r>
            <a:endParaRPr kumimoji="1" lang="en-US" altLang="ja-JP" b="1" dirty="0" smtClean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2138" y="7564708"/>
            <a:ext cx="134200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諸経費</a:t>
            </a:r>
            <a:endParaRPr kumimoji="1" lang="en-US" altLang="ja-JP" b="1" dirty="0" smtClean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966474" y="6286906"/>
            <a:ext cx="431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毎週●曜日　</a:t>
            </a:r>
            <a:r>
              <a:rPr kumimoji="1"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</a:t>
            </a:r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</a:t>
            </a:r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</a:t>
            </a:r>
            <a:r>
              <a:rPr kumimoji="1"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</a:t>
            </a:r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966474" y="6926552"/>
            <a:ext cx="431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●●●●　</a:t>
            </a:r>
            <a:r>
              <a:rPr kumimoji="1"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</a:t>
            </a:r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階</a:t>
            </a:r>
            <a:endParaRPr kumimoji="1"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966474" y="7564708"/>
            <a:ext cx="431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入会</a:t>
            </a:r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金：</a:t>
            </a:r>
            <a:r>
              <a:rPr kumimoji="1"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0,000</a:t>
            </a:r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円 </a:t>
            </a:r>
            <a:r>
              <a:rPr kumimoji="1" lang="en-US" altLang="ja-JP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 </a:t>
            </a:r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月謝：</a:t>
            </a:r>
            <a:r>
              <a:rPr kumimoji="1" lang="en-US" altLang="ja-JP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0,000</a:t>
            </a:r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円</a:t>
            </a:r>
            <a:endParaRPr kumimoji="1" lang="en-US" altLang="ja-JP" b="1" dirty="0" smtClean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938490" y="6587995"/>
            <a:ext cx="1681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初心者歓迎</a:t>
            </a:r>
            <a:endParaRPr kumimoji="1" lang="en-US" altLang="ja-JP" b="1" dirty="0" smtClean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見学無料</a:t>
            </a:r>
            <a:endParaRPr kumimoji="1" lang="en-US" altLang="ja-JP" b="1" dirty="0" smtClean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" name="テキスト ボックス 36"/>
          <p:cNvSpPr txBox="1"/>
          <p:nvPr/>
        </p:nvSpPr>
        <p:spPr>
          <a:xfrm>
            <a:off x="1966474" y="8031213"/>
            <a:ext cx="253523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105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上記価格は税込価格です。</a:t>
            </a:r>
            <a:endParaRPr kumimoji="1" lang="en-US" altLang="ja-JP" sz="1050" b="1" dirty="0" smtClean="0">
              <a:solidFill>
                <a:schemeClr val="tx1">
                  <a:lumMod val="75000"/>
                  <a:lumOff val="2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idx="1"/>
          </p:nvPr>
        </p:nvSpPr>
        <p:spPr/>
      </p: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135</Words>
  <Application>Microsoft Office PowerPoint</Application>
  <PresentationFormat>ユーザー設定</PresentationFormat>
  <Paragraphs>21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24</cp:revision>
  <dcterms:created xsi:type="dcterms:W3CDTF">2024-06-03T04:51:44Z</dcterms:created>
  <dcterms:modified xsi:type="dcterms:W3CDTF">2024-09-05T02:41:40Z</dcterms:modified>
</cp:coreProperties>
</file>