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10691813" cy="1511935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82" autoAdjust="0"/>
    <p:restoredTop sz="96391" autoAdjust="0"/>
  </p:normalViewPr>
  <p:slideViewPr>
    <p:cSldViewPr snapToGrid="0">
      <p:cViewPr varScale="1">
        <p:scale>
          <a:sx n="51" d="100"/>
          <a:sy n="51" d="100"/>
        </p:scale>
        <p:origin x="330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210693-6A1E-4DCA-8E85-55C40729DF84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14563" y="1241425"/>
            <a:ext cx="23685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97E82A-8DE5-4DFF-96A1-53417CB1B1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7291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93053" rtl="0" eaLnBrk="1" latinLnBrk="0" hangingPunct="1">
      <a:defRPr kumimoji="1" sz="1697" kern="1200">
        <a:solidFill>
          <a:schemeClr val="tx1"/>
        </a:solidFill>
        <a:latin typeface="+mn-lt"/>
        <a:ea typeface="+mn-ea"/>
        <a:cs typeface="+mn-cs"/>
      </a:defRPr>
    </a:lvl1pPr>
    <a:lvl2pPr marL="646527" algn="l" defTabSz="1293053" rtl="0" eaLnBrk="1" latinLnBrk="0" hangingPunct="1">
      <a:defRPr kumimoji="1" sz="1697" kern="1200">
        <a:solidFill>
          <a:schemeClr val="tx1"/>
        </a:solidFill>
        <a:latin typeface="+mn-lt"/>
        <a:ea typeface="+mn-ea"/>
        <a:cs typeface="+mn-cs"/>
      </a:defRPr>
    </a:lvl2pPr>
    <a:lvl3pPr marL="1293053" algn="l" defTabSz="1293053" rtl="0" eaLnBrk="1" latinLnBrk="0" hangingPunct="1">
      <a:defRPr kumimoji="1" sz="1697" kern="1200">
        <a:solidFill>
          <a:schemeClr val="tx1"/>
        </a:solidFill>
        <a:latin typeface="+mn-lt"/>
        <a:ea typeface="+mn-ea"/>
        <a:cs typeface="+mn-cs"/>
      </a:defRPr>
    </a:lvl3pPr>
    <a:lvl4pPr marL="1939580" algn="l" defTabSz="1293053" rtl="0" eaLnBrk="1" latinLnBrk="0" hangingPunct="1">
      <a:defRPr kumimoji="1" sz="1697" kern="1200">
        <a:solidFill>
          <a:schemeClr val="tx1"/>
        </a:solidFill>
        <a:latin typeface="+mn-lt"/>
        <a:ea typeface="+mn-ea"/>
        <a:cs typeface="+mn-cs"/>
      </a:defRPr>
    </a:lvl4pPr>
    <a:lvl5pPr marL="2586106" algn="l" defTabSz="1293053" rtl="0" eaLnBrk="1" latinLnBrk="0" hangingPunct="1">
      <a:defRPr kumimoji="1" sz="1697" kern="1200">
        <a:solidFill>
          <a:schemeClr val="tx1"/>
        </a:solidFill>
        <a:latin typeface="+mn-lt"/>
        <a:ea typeface="+mn-ea"/>
        <a:cs typeface="+mn-cs"/>
      </a:defRPr>
    </a:lvl5pPr>
    <a:lvl6pPr marL="3232633" algn="l" defTabSz="1293053" rtl="0" eaLnBrk="1" latinLnBrk="0" hangingPunct="1">
      <a:defRPr kumimoji="1" sz="1697" kern="1200">
        <a:solidFill>
          <a:schemeClr val="tx1"/>
        </a:solidFill>
        <a:latin typeface="+mn-lt"/>
        <a:ea typeface="+mn-ea"/>
        <a:cs typeface="+mn-cs"/>
      </a:defRPr>
    </a:lvl6pPr>
    <a:lvl7pPr marL="3879159" algn="l" defTabSz="1293053" rtl="0" eaLnBrk="1" latinLnBrk="0" hangingPunct="1">
      <a:defRPr kumimoji="1" sz="1697" kern="1200">
        <a:solidFill>
          <a:schemeClr val="tx1"/>
        </a:solidFill>
        <a:latin typeface="+mn-lt"/>
        <a:ea typeface="+mn-ea"/>
        <a:cs typeface="+mn-cs"/>
      </a:defRPr>
    </a:lvl7pPr>
    <a:lvl8pPr marL="4525686" algn="l" defTabSz="1293053" rtl="0" eaLnBrk="1" latinLnBrk="0" hangingPunct="1">
      <a:defRPr kumimoji="1" sz="1697" kern="1200">
        <a:solidFill>
          <a:schemeClr val="tx1"/>
        </a:solidFill>
        <a:latin typeface="+mn-lt"/>
        <a:ea typeface="+mn-ea"/>
        <a:cs typeface="+mn-cs"/>
      </a:defRPr>
    </a:lvl8pPr>
    <a:lvl9pPr marL="5172212" algn="l" defTabSz="1293053" rtl="0" eaLnBrk="1" latinLnBrk="0" hangingPunct="1">
      <a:defRPr kumimoji="1" sz="169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214563" y="1241425"/>
            <a:ext cx="2368550" cy="3349625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97E82A-8DE5-4DFF-96A1-53417CB1B173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3409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2474395"/>
            <a:ext cx="9088041" cy="5263774"/>
          </a:xfrm>
        </p:spPr>
        <p:txBody>
          <a:bodyPr anchor="b"/>
          <a:lstStyle>
            <a:lvl1pPr algn="ctr">
              <a:defRPr sz="701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7941160"/>
            <a:ext cx="8018860" cy="3650342"/>
          </a:xfrm>
        </p:spPr>
        <p:txBody>
          <a:bodyPr/>
          <a:lstStyle>
            <a:lvl1pPr marL="0" indent="0" algn="ctr">
              <a:buNone/>
              <a:defRPr sz="2806"/>
            </a:lvl1pPr>
            <a:lvl2pPr marL="534604" indent="0" algn="ctr">
              <a:buNone/>
              <a:defRPr sz="2339"/>
            </a:lvl2pPr>
            <a:lvl3pPr marL="1069208" indent="0" algn="ctr">
              <a:buNone/>
              <a:defRPr sz="2105"/>
            </a:lvl3pPr>
            <a:lvl4pPr marL="1603812" indent="0" algn="ctr">
              <a:buNone/>
              <a:defRPr sz="1871"/>
            </a:lvl4pPr>
            <a:lvl5pPr marL="2138416" indent="0" algn="ctr">
              <a:buNone/>
              <a:defRPr sz="1871"/>
            </a:lvl5pPr>
            <a:lvl6pPr marL="2673020" indent="0" algn="ctr">
              <a:buNone/>
              <a:defRPr sz="1871"/>
            </a:lvl6pPr>
            <a:lvl7pPr marL="3207624" indent="0" algn="ctr">
              <a:buNone/>
              <a:defRPr sz="1871"/>
            </a:lvl7pPr>
            <a:lvl8pPr marL="3742228" indent="0" algn="ctr">
              <a:buNone/>
              <a:defRPr sz="1871"/>
            </a:lvl8pPr>
            <a:lvl9pPr marL="4276832" indent="0" algn="ctr">
              <a:buNone/>
              <a:defRPr sz="1871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8647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03225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804966"/>
            <a:ext cx="2305422" cy="1281295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804966"/>
            <a:ext cx="6782619" cy="1281295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97555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704"/>
            <a:ext cx="10691813" cy="15117646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9571" y="5732909"/>
            <a:ext cx="6052669" cy="1540645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 userDrawn="1"/>
        </p:nvPicPr>
        <p:blipFill rotWithShape="1">
          <a:blip r:embed="rId4"/>
          <a:srcRect r="18286"/>
          <a:stretch/>
        </p:blipFill>
        <p:spPr>
          <a:xfrm>
            <a:off x="8240929" y="8400974"/>
            <a:ext cx="2423747" cy="2896701"/>
          </a:xfrm>
          <a:prstGeom prst="rect">
            <a:avLst/>
          </a:prstGeom>
        </p:spPr>
      </p:pic>
      <p:sp>
        <p:nvSpPr>
          <p:cNvPr id="3" name="図プレースホルダー 2"/>
          <p:cNvSpPr>
            <a:spLocks noGrp="1"/>
          </p:cNvSpPr>
          <p:nvPr>
            <p:ph type="pic" sz="quarter" idx="10"/>
          </p:nvPr>
        </p:nvSpPr>
        <p:spPr>
          <a:xfrm>
            <a:off x="1" y="2246"/>
            <a:ext cx="10664870" cy="4792844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正方形/長方形 6"/>
          <p:cNvSpPr/>
          <p:nvPr userDrawn="1"/>
        </p:nvSpPr>
        <p:spPr>
          <a:xfrm>
            <a:off x="6762051" y="12654749"/>
            <a:ext cx="3273770" cy="22194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3599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0" name="図プレースホルダー 9"/>
          <p:cNvSpPr>
            <a:spLocks noGrp="1"/>
          </p:cNvSpPr>
          <p:nvPr>
            <p:ph type="pic" sz="quarter" idx="11"/>
          </p:nvPr>
        </p:nvSpPr>
        <p:spPr>
          <a:xfrm>
            <a:off x="6762051" y="12654748"/>
            <a:ext cx="3273770" cy="2197337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16545" y="14028601"/>
            <a:ext cx="877887" cy="845601"/>
          </a:xfrm>
          <a:solidFill>
            <a:schemeClr val="bg1"/>
          </a:solidFill>
        </p:spPr>
        <p:txBody>
          <a:bodyPr anchor="t">
            <a:normAutofit/>
          </a:bodyPr>
          <a:lstStyle>
            <a:lvl1pPr marL="0" indent="0">
              <a:buNone/>
              <a:defRPr sz="1131"/>
            </a:lvl1pPr>
            <a:lvl2pPr marL="534483" indent="0">
              <a:buNone/>
              <a:defRPr sz="3274"/>
            </a:lvl2pPr>
            <a:lvl3pPr marL="1068966" indent="0">
              <a:buNone/>
              <a:defRPr sz="2806"/>
            </a:lvl3pPr>
            <a:lvl4pPr marL="1603451" indent="0">
              <a:buNone/>
              <a:defRPr sz="2338"/>
            </a:lvl4pPr>
            <a:lvl5pPr marL="2137934" indent="0">
              <a:buNone/>
              <a:defRPr sz="2338"/>
            </a:lvl5pPr>
            <a:lvl6pPr marL="2672417" indent="0">
              <a:buNone/>
              <a:defRPr sz="2338"/>
            </a:lvl6pPr>
            <a:lvl7pPr marL="3206900" indent="0">
              <a:buNone/>
              <a:defRPr sz="2338"/>
            </a:lvl7pPr>
            <a:lvl8pPr marL="3741385" indent="0">
              <a:buNone/>
              <a:defRPr sz="2338"/>
            </a:lvl8pPr>
            <a:lvl9pPr marL="4275868" indent="0">
              <a:buNone/>
              <a:defRPr sz="2338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pic>
        <p:nvPicPr>
          <p:cNvPr id="13" name="図 12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5821" y="14954748"/>
            <a:ext cx="601257" cy="109735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5322910" y="13405807"/>
            <a:ext cx="1322947" cy="560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82294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55634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3769342"/>
            <a:ext cx="9221689" cy="6289229"/>
          </a:xfrm>
        </p:spPr>
        <p:txBody>
          <a:bodyPr anchor="b"/>
          <a:lstStyle>
            <a:lvl1pPr>
              <a:defRPr sz="701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10118069"/>
            <a:ext cx="9221689" cy="3307357"/>
          </a:xfrm>
        </p:spPr>
        <p:txBody>
          <a:bodyPr/>
          <a:lstStyle>
            <a:lvl1pPr marL="0" indent="0">
              <a:buNone/>
              <a:defRPr sz="2806">
                <a:solidFill>
                  <a:schemeClr val="tx1"/>
                </a:solidFill>
              </a:defRPr>
            </a:lvl1pPr>
            <a:lvl2pPr marL="534604" indent="0">
              <a:buNone/>
              <a:defRPr sz="2339">
                <a:solidFill>
                  <a:schemeClr val="tx1">
                    <a:tint val="75000"/>
                  </a:schemeClr>
                </a:solidFill>
              </a:defRPr>
            </a:lvl2pPr>
            <a:lvl3pPr marL="1069208" indent="0">
              <a:buNone/>
              <a:defRPr sz="2105">
                <a:solidFill>
                  <a:schemeClr val="tx1">
                    <a:tint val="75000"/>
                  </a:schemeClr>
                </a:solidFill>
              </a:defRPr>
            </a:lvl3pPr>
            <a:lvl4pPr marL="160381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4pPr>
            <a:lvl5pPr marL="2138416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5pPr>
            <a:lvl6pPr marL="2673020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6pPr>
            <a:lvl7pPr marL="3207624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7pPr>
            <a:lvl8pPr marL="3742228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8pPr>
            <a:lvl9pPr marL="427683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13807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4024827"/>
            <a:ext cx="4544021" cy="959308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4024827"/>
            <a:ext cx="4544021" cy="959308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84405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804969"/>
            <a:ext cx="9221689" cy="292237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3706342"/>
            <a:ext cx="4523137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5522763"/>
            <a:ext cx="4523137" cy="812315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3706342"/>
            <a:ext cx="4545413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5522763"/>
            <a:ext cx="4545413" cy="812315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38771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6209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10099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2176910"/>
            <a:ext cx="5412730" cy="10744538"/>
          </a:xfrm>
        </p:spPr>
        <p:txBody>
          <a:bodyPr/>
          <a:lstStyle>
            <a:lvl1pPr>
              <a:defRPr sz="3742"/>
            </a:lvl1pPr>
            <a:lvl2pPr>
              <a:defRPr sz="3274"/>
            </a:lvl2pPr>
            <a:lvl3pPr>
              <a:defRPr sz="2806"/>
            </a:lvl3pPr>
            <a:lvl4pPr>
              <a:defRPr sz="2339"/>
            </a:lvl4pPr>
            <a:lvl5pPr>
              <a:defRPr sz="2339"/>
            </a:lvl5pPr>
            <a:lvl6pPr>
              <a:defRPr sz="2339"/>
            </a:lvl6pPr>
            <a:lvl7pPr>
              <a:defRPr sz="2339"/>
            </a:lvl7pPr>
            <a:lvl8pPr>
              <a:defRPr sz="2339"/>
            </a:lvl8pPr>
            <a:lvl9pPr>
              <a:defRPr sz="2339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9440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2176910"/>
            <a:ext cx="5412730" cy="10744538"/>
          </a:xfrm>
        </p:spPr>
        <p:txBody>
          <a:bodyPr anchor="t"/>
          <a:lstStyle>
            <a:lvl1pPr marL="0" indent="0">
              <a:buNone/>
              <a:defRPr sz="3742"/>
            </a:lvl1pPr>
            <a:lvl2pPr marL="534604" indent="0">
              <a:buNone/>
              <a:defRPr sz="3274"/>
            </a:lvl2pPr>
            <a:lvl3pPr marL="1069208" indent="0">
              <a:buNone/>
              <a:defRPr sz="2806"/>
            </a:lvl3pPr>
            <a:lvl4pPr marL="1603812" indent="0">
              <a:buNone/>
              <a:defRPr sz="2339"/>
            </a:lvl4pPr>
            <a:lvl5pPr marL="2138416" indent="0">
              <a:buNone/>
              <a:defRPr sz="2339"/>
            </a:lvl5pPr>
            <a:lvl6pPr marL="2673020" indent="0">
              <a:buNone/>
              <a:defRPr sz="2339"/>
            </a:lvl6pPr>
            <a:lvl7pPr marL="3207624" indent="0">
              <a:buNone/>
              <a:defRPr sz="2339"/>
            </a:lvl7pPr>
            <a:lvl8pPr marL="3742228" indent="0">
              <a:buNone/>
              <a:defRPr sz="2339"/>
            </a:lvl8pPr>
            <a:lvl9pPr marL="4276832" indent="0">
              <a:buNone/>
              <a:defRPr sz="2339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8718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804969"/>
            <a:ext cx="9221689" cy="2922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4024827"/>
            <a:ext cx="9221689" cy="9593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51851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1069208" rtl="0" eaLnBrk="1" latinLnBrk="0" hangingPunct="1">
        <a:lnSpc>
          <a:spcPct val="90000"/>
        </a:lnSpc>
        <a:spcBef>
          <a:spcPct val="0"/>
        </a:spcBef>
        <a:buNone/>
        <a:defRPr kumimoji="1" sz="51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7302" indent="-267302" algn="l" defTabSz="1069208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kumimoji="1" sz="3274" kern="1200">
          <a:solidFill>
            <a:schemeClr val="tx1"/>
          </a:solidFill>
          <a:latin typeface="+mn-lt"/>
          <a:ea typeface="+mn-ea"/>
          <a:cs typeface="+mn-cs"/>
        </a:defRPr>
      </a:lvl1pPr>
      <a:lvl2pPr marL="80190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33651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339" kern="1200">
          <a:solidFill>
            <a:schemeClr val="tx1"/>
          </a:solidFill>
          <a:latin typeface="+mn-lt"/>
          <a:ea typeface="+mn-ea"/>
          <a:cs typeface="+mn-cs"/>
        </a:defRPr>
      </a:lvl3pPr>
      <a:lvl4pPr marL="187111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405718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940322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47492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400953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54413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1pPr>
      <a:lvl2pPr marL="534604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69208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3pPr>
      <a:lvl4pPr marL="1603812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138416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673020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207624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3742228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276832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/>
          <p:cNvSpPr/>
          <p:nvPr/>
        </p:nvSpPr>
        <p:spPr>
          <a:xfrm>
            <a:off x="6761834" y="12654750"/>
            <a:ext cx="3273269" cy="22194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3599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93" name="テキスト ボックス 30"/>
          <p:cNvSpPr txBox="1"/>
          <p:nvPr/>
        </p:nvSpPr>
        <p:spPr>
          <a:xfrm>
            <a:off x="6691892" y="14108206"/>
            <a:ext cx="3276248" cy="6689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1485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MAP</a:t>
            </a:r>
            <a:r>
              <a:rPr kumimoji="1" lang="ja-JP" altLang="en-US" sz="1485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などにご活用ください。</a:t>
            </a:r>
            <a:endParaRPr kumimoji="1" lang="en-US" altLang="ja-JP" sz="1485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ctr"/>
            <a:r>
              <a:rPr kumimoji="1" lang="en-US" altLang="ja-JP" sz="113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※</a:t>
            </a:r>
            <a:r>
              <a:rPr kumimoji="1" lang="ja-JP" altLang="en-US" sz="113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許諾を得ずにネットから引用しているデータ</a:t>
            </a:r>
            <a:endParaRPr kumimoji="1" lang="en-US" altLang="ja-JP" sz="1131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ctr"/>
            <a:r>
              <a:rPr kumimoji="1" lang="en-US" altLang="ja-JP" sz="113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(Google</a:t>
            </a:r>
            <a:r>
              <a:rPr kumimoji="1" lang="ja-JP" altLang="en-US" sz="113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マップなど</a:t>
            </a:r>
            <a:r>
              <a:rPr kumimoji="1" lang="en-US" altLang="ja-JP" sz="113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)</a:t>
            </a:r>
            <a:r>
              <a:rPr kumimoji="1" lang="ja-JP" altLang="en-US" sz="113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はご記載できません。</a:t>
            </a:r>
            <a:endParaRPr kumimoji="1" lang="en-US" altLang="ja-JP" sz="1131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94" name="テキスト ボックス 93"/>
          <p:cNvSpPr txBox="1"/>
          <p:nvPr/>
        </p:nvSpPr>
        <p:spPr>
          <a:xfrm>
            <a:off x="1172778" y="4845989"/>
            <a:ext cx="834625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400" dirty="0">
                <a:solidFill>
                  <a:schemeClr val="accent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JP</a:t>
            </a:r>
            <a:r>
              <a:rPr kumimoji="1" lang="ja-JP" altLang="en-US" sz="4400" dirty="0">
                <a:solidFill>
                  <a:schemeClr val="accent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コミュニケーションズ教室</a:t>
            </a:r>
          </a:p>
        </p:txBody>
      </p:sp>
      <p:sp>
        <p:nvSpPr>
          <p:cNvPr id="95" name="テキスト ボックス 94"/>
          <p:cNvSpPr txBox="1"/>
          <p:nvPr/>
        </p:nvSpPr>
        <p:spPr>
          <a:xfrm>
            <a:off x="478387" y="12654750"/>
            <a:ext cx="5091542" cy="24427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959" b="1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〇〇〇〇〇教室</a:t>
            </a:r>
            <a:endParaRPr kumimoji="1" lang="en-US" altLang="ja-JP" sz="3959" b="1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kumimoji="1" lang="en-US" altLang="ja-JP" sz="2263" b="1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TEL</a:t>
            </a:r>
            <a:r>
              <a:rPr kumimoji="1" lang="ja-JP" altLang="en-US" sz="2263" b="1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：</a:t>
            </a:r>
            <a:r>
              <a:rPr kumimoji="1" lang="en-US" altLang="ja-JP" sz="2263" b="1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01-2345-6789</a:t>
            </a:r>
          </a:p>
          <a:p>
            <a:r>
              <a:rPr kumimoji="1" lang="en-US" altLang="ja-JP" sz="2263" b="1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Mail</a:t>
            </a:r>
            <a:r>
              <a:rPr kumimoji="1" lang="ja-JP" altLang="en-US" sz="2263" b="1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：</a:t>
            </a:r>
            <a:r>
              <a:rPr kumimoji="1" lang="en-US" altLang="ja-JP" sz="2263" b="1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×××</a:t>
            </a:r>
            <a:r>
              <a:rPr kumimoji="1" lang="ja-JP" altLang="en-US" sz="2263" b="1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＠</a:t>
            </a:r>
            <a:r>
              <a:rPr kumimoji="1" lang="en-US" altLang="ja-JP" sz="2263" b="1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×××.ne.jp</a:t>
            </a:r>
          </a:p>
          <a:p>
            <a:r>
              <a:rPr kumimoji="1" lang="ja-JP" altLang="en-US" sz="2263" b="1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担当：〇〇　〇〇</a:t>
            </a:r>
            <a:endParaRPr kumimoji="1" lang="en-US" altLang="ja-JP" sz="2263" b="1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kumimoji="1" lang="en-US" altLang="ja-JP" sz="2263" b="1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http://www.xxxxxx/xxx/xxxx</a:t>
            </a:r>
          </a:p>
          <a:p>
            <a:endParaRPr kumimoji="1" lang="en-US" altLang="ja-JP" sz="2263" b="1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424043" y="7541350"/>
            <a:ext cx="9843726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980" dirty="0">
                <a:solidFill>
                  <a:schemeClr val="accent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教室の魅力や紹介文を入れてください。教室の魅力や紹介文を入れてください。</a:t>
            </a:r>
          </a:p>
          <a:p>
            <a:pPr algn="ctr"/>
            <a:r>
              <a:rPr kumimoji="1" lang="ja-JP" altLang="en-US" sz="1980" dirty="0">
                <a:solidFill>
                  <a:schemeClr val="accent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教室の魅力や紹介文を入れてください。教室の魅力や紹介文を入れてください。</a:t>
            </a:r>
            <a:endParaRPr kumimoji="1" lang="en-US" altLang="ja-JP" sz="1980" dirty="0">
              <a:solidFill>
                <a:schemeClr val="accent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512920" y="8890348"/>
            <a:ext cx="1897742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800" b="1" dirty="0">
                <a:solidFill>
                  <a:schemeClr val="accent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開催日時</a:t>
            </a:r>
            <a:endParaRPr kumimoji="1" lang="en-US" altLang="ja-JP" sz="2800" b="1" dirty="0">
              <a:solidFill>
                <a:schemeClr val="accent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512920" y="9794875"/>
            <a:ext cx="1897742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800" b="1" dirty="0">
                <a:solidFill>
                  <a:schemeClr val="accent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開催場所</a:t>
            </a:r>
            <a:endParaRPr kumimoji="1" lang="en-US" altLang="ja-JP" sz="2800" b="1" dirty="0">
              <a:solidFill>
                <a:schemeClr val="accent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512920" y="10697295"/>
            <a:ext cx="1897742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800" b="1" dirty="0">
                <a:solidFill>
                  <a:schemeClr val="accent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諸経費</a:t>
            </a:r>
            <a:endParaRPr kumimoji="1" lang="en-US" altLang="ja-JP" sz="2800" b="1" dirty="0">
              <a:solidFill>
                <a:schemeClr val="accent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2781620" y="8890348"/>
            <a:ext cx="61019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毎週●曜日　</a:t>
            </a:r>
            <a:r>
              <a:rPr kumimoji="1" lang="en-US" altLang="ja-JP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0</a:t>
            </a:r>
            <a:r>
              <a:rPr kumimoji="1" lang="ja-JP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：</a:t>
            </a:r>
            <a:r>
              <a:rPr kumimoji="1" lang="en-US" altLang="ja-JP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00</a:t>
            </a:r>
            <a:r>
              <a:rPr kumimoji="1" lang="ja-JP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～</a:t>
            </a:r>
            <a:r>
              <a:rPr kumimoji="1" lang="en-US" altLang="ja-JP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0</a:t>
            </a:r>
            <a:r>
              <a:rPr kumimoji="1" lang="ja-JP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：</a:t>
            </a:r>
            <a:r>
              <a:rPr kumimoji="1" lang="en-US" altLang="ja-JP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00</a:t>
            </a: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2781620" y="9794876"/>
            <a:ext cx="61019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●●●●　</a:t>
            </a:r>
            <a:r>
              <a:rPr kumimoji="1" lang="en-US" altLang="ja-JP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00</a:t>
            </a:r>
            <a:r>
              <a:rPr kumimoji="1" lang="ja-JP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階</a:t>
            </a:r>
            <a:endParaRPr kumimoji="1" lang="en-US" altLang="ja-JP" sz="2800" b="1" dirty="0">
              <a:solidFill>
                <a:schemeClr val="tx1">
                  <a:lumMod val="65000"/>
                  <a:lumOff val="35000"/>
                </a:schemeClr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2781620" y="10697295"/>
            <a:ext cx="61019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入会金：</a:t>
            </a:r>
            <a:r>
              <a:rPr kumimoji="1" lang="en-US" altLang="ja-JP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0,000</a:t>
            </a:r>
            <a:r>
              <a:rPr kumimoji="1" lang="ja-JP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円 </a:t>
            </a:r>
            <a:r>
              <a:rPr kumimoji="1" lang="en-US" altLang="ja-JP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/ </a:t>
            </a:r>
            <a:r>
              <a:rPr kumimoji="1" lang="ja-JP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月謝：</a:t>
            </a:r>
            <a:r>
              <a:rPr kumimoji="1" lang="en-US" altLang="ja-JP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 0,000</a:t>
            </a:r>
            <a:r>
              <a:rPr kumimoji="1" lang="ja-JP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円</a:t>
            </a:r>
            <a:endParaRPr kumimoji="1" lang="en-US" altLang="ja-JP" sz="2400" b="1" dirty="0">
              <a:solidFill>
                <a:schemeClr val="tx1">
                  <a:lumMod val="65000"/>
                  <a:lumOff val="35000"/>
                </a:schemeClr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8398469" y="9316121"/>
            <a:ext cx="237840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800" b="1" dirty="0">
                <a:solidFill>
                  <a:schemeClr val="accent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初心者歓迎</a:t>
            </a:r>
            <a:endParaRPr kumimoji="1" lang="en-US" altLang="ja-JP" sz="2800" b="1" dirty="0">
              <a:solidFill>
                <a:schemeClr val="accent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ctr"/>
            <a:r>
              <a:rPr kumimoji="1" lang="ja-JP" altLang="en-US" sz="2800" b="1" dirty="0">
                <a:solidFill>
                  <a:schemeClr val="accent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見学無料</a:t>
            </a:r>
            <a:endParaRPr kumimoji="1" lang="en-US" altLang="ja-JP" sz="2800" b="1" dirty="0">
              <a:solidFill>
                <a:schemeClr val="accent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6" name="テキスト ボックス 36"/>
          <p:cNvSpPr txBox="1"/>
          <p:nvPr/>
        </p:nvSpPr>
        <p:spPr>
          <a:xfrm>
            <a:off x="2781620" y="11356983"/>
            <a:ext cx="3585095" cy="3208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sz="1485" b="1" dirty="0">
                <a:solidFill>
                  <a:schemeClr val="tx1">
                    <a:lumMod val="75000"/>
                    <a:lumOff val="2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※</a:t>
            </a:r>
            <a:r>
              <a:rPr kumimoji="1" lang="ja-JP" altLang="en-US" sz="1485" b="1" dirty="0">
                <a:solidFill>
                  <a:schemeClr val="tx1">
                    <a:lumMod val="75000"/>
                    <a:lumOff val="2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上記価格は税込価格です。</a:t>
            </a:r>
            <a:endParaRPr kumimoji="1" lang="en-US" altLang="ja-JP" sz="1485" b="1" dirty="0">
              <a:solidFill>
                <a:schemeClr val="tx1">
                  <a:lumMod val="75000"/>
                  <a:lumOff val="25000"/>
                </a:schemeClr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2" name="図プレースホルダー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図プレースホルダー 8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図プレースホルダー 6"/>
          <p:cNvSpPr>
            <a:spLocks noGrp="1"/>
          </p:cNvSpPr>
          <p:nvPr>
            <p:ph type="pic" idx="1"/>
          </p:nvPr>
        </p:nvSpPr>
        <p:spPr/>
      </p:sp>
    </p:spTree>
    <p:extLst>
      <p:ext uri="{BB962C8B-B14F-4D97-AF65-F5344CB8AC3E}">
        <p14:creationId xmlns:p14="http://schemas.microsoft.com/office/powerpoint/2010/main" val="2613345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135</TotalTime>
  <Words>135</Words>
  <Application>Microsoft Office PowerPoint</Application>
  <PresentationFormat>ユーザー設定</PresentationFormat>
  <Paragraphs>21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BIZ UDPゴシック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revision>24</cp:revision>
  <dcterms:created xsi:type="dcterms:W3CDTF">2024-06-03T04:51:44Z</dcterms:created>
  <dcterms:modified xsi:type="dcterms:W3CDTF">2024-09-05T02:40:39Z</dcterms:modified>
</cp:coreProperties>
</file>