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9601200" cy="12801600" type="A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0" d="100"/>
          <a:sy n="60" d="100"/>
        </p:scale>
        <p:origin x="297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090" y="2095078"/>
            <a:ext cx="8161020" cy="4456853"/>
          </a:xfrm>
        </p:spPr>
        <p:txBody>
          <a:bodyPr anchor="b"/>
          <a:lstStyle>
            <a:lvl1pPr algn="ctr">
              <a:defRPr sz="63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00150" y="6723804"/>
            <a:ext cx="7200900" cy="3090756"/>
          </a:xfrm>
        </p:spPr>
        <p:txBody>
          <a:bodyPr/>
          <a:lstStyle>
            <a:lvl1pPr marL="0" indent="0" algn="ctr">
              <a:buNone/>
              <a:defRPr sz="2520"/>
            </a:lvl1pPr>
            <a:lvl2pPr marL="480060" indent="0" algn="ctr">
              <a:buNone/>
              <a:defRPr sz="2100"/>
            </a:lvl2pPr>
            <a:lvl3pPr marL="960120" indent="0" algn="ctr">
              <a:buNone/>
              <a:defRPr sz="1890"/>
            </a:lvl3pPr>
            <a:lvl4pPr marL="1440180" indent="0" algn="ctr">
              <a:buNone/>
              <a:defRPr sz="1680"/>
            </a:lvl4pPr>
            <a:lvl5pPr marL="1920240" indent="0" algn="ctr">
              <a:buNone/>
              <a:defRPr sz="1680"/>
            </a:lvl5pPr>
            <a:lvl6pPr marL="2400300" indent="0" algn="ctr">
              <a:buNone/>
              <a:defRPr sz="1680"/>
            </a:lvl6pPr>
            <a:lvl7pPr marL="2880360" indent="0" algn="ctr">
              <a:buNone/>
              <a:defRPr sz="1680"/>
            </a:lvl7pPr>
            <a:lvl8pPr marL="3360420" indent="0" algn="ctr">
              <a:buNone/>
              <a:defRPr sz="1680"/>
            </a:lvl8pPr>
            <a:lvl9pPr marL="3840480" indent="0" algn="ctr">
              <a:buNone/>
              <a:defRPr sz="168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74273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8416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0859" y="681567"/>
            <a:ext cx="2070259" cy="1084876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0083" y="681567"/>
            <a:ext cx="6090761" cy="1084876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46965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テーブル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CBFCED81-C350-E88D-B01B-DFF6DDFB940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75"/>
            <a:ext cx="9601200" cy="12801452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0119" y="12622434"/>
            <a:ext cx="763629" cy="131389"/>
          </a:xfrm>
          <a:prstGeom prst="rect">
            <a:avLst/>
          </a:prstGeom>
        </p:spPr>
      </p:pic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168600F0-34D1-CF15-4C8C-7D658AE0EB7C}"/>
              </a:ext>
            </a:extLst>
          </p:cNvPr>
          <p:cNvSpPr>
            <a:spLocks noGrp="1" noChangeAspect="1"/>
          </p:cNvSpPr>
          <p:nvPr>
            <p:ph type="pic" idx="10"/>
          </p:nvPr>
        </p:nvSpPr>
        <p:spPr>
          <a:xfrm>
            <a:off x="5654135" y="8818636"/>
            <a:ext cx="2684917" cy="1537712"/>
          </a:xfrm>
        </p:spPr>
        <p:txBody>
          <a:bodyPr anchor="t">
            <a:normAutofit/>
          </a:bodyPr>
          <a:lstStyle>
            <a:lvl1pPr marL="0" indent="0">
              <a:buNone/>
              <a:defRPr sz="1317"/>
            </a:lvl1pPr>
            <a:lvl2pPr marL="452540" indent="0">
              <a:buNone/>
              <a:defRPr sz="2772"/>
            </a:lvl2pPr>
            <a:lvl3pPr marL="905080" indent="0">
              <a:buNone/>
              <a:defRPr sz="2375"/>
            </a:lvl3pPr>
            <a:lvl4pPr marL="1357621" indent="0">
              <a:buNone/>
              <a:defRPr sz="1979"/>
            </a:lvl4pPr>
            <a:lvl5pPr marL="1810161" indent="0">
              <a:buNone/>
              <a:defRPr sz="1979"/>
            </a:lvl5pPr>
            <a:lvl6pPr marL="2262701" indent="0">
              <a:buNone/>
              <a:defRPr sz="1979"/>
            </a:lvl6pPr>
            <a:lvl7pPr marL="2715241" indent="0">
              <a:buNone/>
              <a:defRPr sz="1979"/>
            </a:lvl7pPr>
            <a:lvl8pPr marL="3167782" indent="0">
              <a:buNone/>
              <a:defRPr sz="1979"/>
            </a:lvl8pPr>
            <a:lvl9pPr marL="3620322" indent="0">
              <a:buNone/>
              <a:defRPr sz="1979"/>
            </a:lvl9pPr>
          </a:lstStyle>
          <a:p>
            <a:r>
              <a:rPr lang="ja-JP" altLang="en-US" dirty="0"/>
              <a:t>図を追加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99393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40980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082" y="3191514"/>
            <a:ext cx="8281035" cy="5325109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5082" y="8567000"/>
            <a:ext cx="8281035" cy="2800349"/>
          </a:xfrm>
        </p:spPr>
        <p:txBody>
          <a:bodyPr/>
          <a:lstStyle>
            <a:lvl1pPr marL="0" indent="0">
              <a:buNone/>
              <a:defRPr sz="2520">
                <a:solidFill>
                  <a:schemeClr val="tx1"/>
                </a:solidFill>
              </a:defRPr>
            </a:lvl1pPr>
            <a:lvl2pPr marL="48006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960120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3pPr>
            <a:lvl4pPr marL="14401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4pPr>
            <a:lvl5pPr marL="192024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5pPr>
            <a:lvl6pPr marL="240030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6pPr>
            <a:lvl7pPr marL="288036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7pPr>
            <a:lvl8pPr marL="33604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8pPr>
            <a:lvl9pPr marL="38404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5152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0083" y="3407833"/>
            <a:ext cx="4080510" cy="812249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60608" y="3407833"/>
            <a:ext cx="4080510" cy="812249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46300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681570"/>
            <a:ext cx="8281035" cy="2474384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1334" y="3138171"/>
            <a:ext cx="4061757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1334" y="4676140"/>
            <a:ext cx="4061757" cy="687789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0608" y="3138171"/>
            <a:ext cx="4081761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60608" y="4676140"/>
            <a:ext cx="4081761" cy="687789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57723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77561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38759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81760" y="1843196"/>
            <a:ext cx="4860608" cy="9097433"/>
          </a:xfrm>
        </p:spPr>
        <p:txBody>
          <a:bodyPr/>
          <a:lstStyle>
            <a:lvl1pPr>
              <a:defRPr sz="3360"/>
            </a:lvl1pPr>
            <a:lvl2pPr>
              <a:defRPr sz="2940"/>
            </a:lvl2pPr>
            <a:lvl3pPr>
              <a:defRPr sz="252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95682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81760" y="1843196"/>
            <a:ext cx="4860608" cy="9097433"/>
          </a:xfrm>
        </p:spPr>
        <p:txBody>
          <a:bodyPr anchor="t"/>
          <a:lstStyle>
            <a:lvl1pPr marL="0" indent="0">
              <a:buNone/>
              <a:defRPr sz="3360"/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81453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60083" y="681570"/>
            <a:ext cx="8281035" cy="2474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083" y="3407833"/>
            <a:ext cx="8281035" cy="81224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0083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109F7C-E9C1-4061-951E-87E06398834E}" type="datetimeFigureOut">
              <a:rPr kumimoji="1" lang="ja-JP" altLang="en-US" smtClean="0"/>
              <a:t>2025/5/8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0398" y="11865189"/>
            <a:ext cx="3240405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0848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28349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960120" rtl="0" eaLnBrk="1" latinLnBrk="0" hangingPunct="1">
        <a:lnSpc>
          <a:spcPct val="90000"/>
        </a:lnSpc>
        <a:spcBef>
          <a:spcPct val="0"/>
        </a:spcBef>
        <a:buNone/>
        <a:defRPr kumimoji="1" sz="46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0030" indent="-240030" algn="l" defTabSz="960120" rtl="0" eaLnBrk="1" latinLnBrk="0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kumimoji="1" sz="2940" kern="1200">
          <a:solidFill>
            <a:schemeClr val="tx1"/>
          </a:solidFill>
          <a:latin typeface="+mn-lt"/>
          <a:ea typeface="+mn-ea"/>
          <a:cs typeface="+mn-cs"/>
        </a:defRPr>
      </a:lvl1pPr>
      <a:lvl2pPr marL="7200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001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802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216027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64033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31203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40805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96012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2024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40030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8036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36042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84048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テキスト ボックス 11"/>
          <p:cNvSpPr txBox="1"/>
          <p:nvPr/>
        </p:nvSpPr>
        <p:spPr>
          <a:xfrm>
            <a:off x="1162811" y="4451352"/>
            <a:ext cx="1723139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556" b="1" dirty="0">
                <a:solidFill>
                  <a:schemeClr val="accent6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00</a:t>
            </a:r>
            <a:r>
              <a:rPr kumimoji="1" lang="ja-JP" altLang="en-US" sz="1556" b="1" dirty="0">
                <a:solidFill>
                  <a:schemeClr val="accent6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：</a:t>
            </a:r>
            <a:r>
              <a:rPr kumimoji="1" lang="en-US" altLang="ja-JP" sz="1556" b="1" dirty="0">
                <a:solidFill>
                  <a:schemeClr val="accent6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00</a:t>
            </a:r>
            <a:r>
              <a:rPr kumimoji="1" lang="ja-JP" altLang="en-US" sz="1556" b="1" dirty="0">
                <a:solidFill>
                  <a:schemeClr val="accent6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～</a:t>
            </a:r>
            <a:r>
              <a:rPr kumimoji="1" lang="en-US" altLang="ja-JP" sz="1556" b="1" dirty="0">
                <a:solidFill>
                  <a:schemeClr val="accent6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00</a:t>
            </a:r>
            <a:r>
              <a:rPr kumimoji="1" lang="ja-JP" altLang="en-US" sz="1556" b="1" dirty="0">
                <a:solidFill>
                  <a:schemeClr val="accent6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：</a:t>
            </a:r>
            <a:r>
              <a:rPr kumimoji="1" lang="en-US" altLang="ja-JP" sz="1556" b="1" dirty="0">
                <a:solidFill>
                  <a:schemeClr val="accent6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00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162811" y="5046400"/>
            <a:ext cx="1723139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556" b="1" dirty="0">
                <a:solidFill>
                  <a:schemeClr val="accent6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00</a:t>
            </a:r>
            <a:r>
              <a:rPr kumimoji="1" lang="ja-JP" altLang="en-US" sz="1556" b="1" dirty="0">
                <a:solidFill>
                  <a:schemeClr val="accent6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：</a:t>
            </a:r>
            <a:r>
              <a:rPr kumimoji="1" lang="en-US" altLang="ja-JP" sz="1556" b="1" dirty="0">
                <a:solidFill>
                  <a:schemeClr val="accent6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00</a:t>
            </a:r>
            <a:r>
              <a:rPr kumimoji="1" lang="ja-JP" altLang="en-US" sz="1556" b="1" dirty="0">
                <a:solidFill>
                  <a:schemeClr val="accent6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～</a:t>
            </a:r>
            <a:r>
              <a:rPr kumimoji="1" lang="en-US" altLang="ja-JP" sz="1556" b="1" dirty="0">
                <a:solidFill>
                  <a:schemeClr val="accent6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00</a:t>
            </a:r>
            <a:r>
              <a:rPr kumimoji="1" lang="ja-JP" altLang="en-US" sz="1556" b="1" dirty="0">
                <a:solidFill>
                  <a:schemeClr val="accent6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：</a:t>
            </a:r>
            <a:r>
              <a:rPr kumimoji="1" lang="en-US" altLang="ja-JP" sz="1556" b="1" dirty="0">
                <a:solidFill>
                  <a:schemeClr val="accent6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00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279199" y="4459914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6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556" b="1" dirty="0">
              <a:solidFill>
                <a:schemeClr val="accent6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963852" y="4459914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6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556" b="1" dirty="0">
              <a:solidFill>
                <a:schemeClr val="accent6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4664936" y="4459914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6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556" b="1" dirty="0">
              <a:solidFill>
                <a:schemeClr val="accent6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5340996" y="4459914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6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556" b="1" dirty="0">
              <a:solidFill>
                <a:schemeClr val="accent6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6039605" y="4459914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6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556" b="1" dirty="0">
              <a:solidFill>
                <a:schemeClr val="accent6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6734576" y="4459914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6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556" b="1" dirty="0">
              <a:solidFill>
                <a:schemeClr val="accent6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7423641" y="4459914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6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／</a:t>
            </a:r>
            <a:endParaRPr kumimoji="1" lang="en-US" altLang="ja-JP" sz="1556" b="1" dirty="0">
              <a:solidFill>
                <a:schemeClr val="accent6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8115913" y="4459914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6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／</a:t>
            </a:r>
            <a:endParaRPr kumimoji="1" lang="en-US" altLang="ja-JP" sz="1556" b="1" dirty="0">
              <a:solidFill>
                <a:schemeClr val="accent6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1503997" y="1715460"/>
            <a:ext cx="659320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8000" b="1" dirty="0">
                <a:solidFill>
                  <a:schemeClr val="accent6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〇〇〇整骨院</a:t>
            </a: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3951144" y="11587649"/>
            <a:ext cx="5099332" cy="829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789" b="1" dirty="0">
                <a:solidFill>
                  <a:schemeClr val="bg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01-2345-6789</a:t>
            </a:r>
            <a:endParaRPr kumimoji="1" lang="ja-JP" altLang="en-US" sz="4789" b="1" dirty="0">
              <a:solidFill>
                <a:schemeClr val="bg1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1598361" y="8722734"/>
            <a:ext cx="3648122" cy="608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352" b="1" dirty="0">
                <a:solidFill>
                  <a:schemeClr val="accent6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〇〇〇整骨院</a:t>
            </a: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1598362" y="9315289"/>
            <a:ext cx="4311024" cy="5346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37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〒</a:t>
            </a:r>
            <a:r>
              <a:rPr kumimoji="1" lang="en-US" altLang="ja-JP" sz="1437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000-0000</a:t>
            </a:r>
            <a:r>
              <a:rPr kumimoji="1" lang="ja-JP" altLang="en-US" sz="1437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●●県●●市●●　</a:t>
            </a:r>
            <a:r>
              <a:rPr kumimoji="1" lang="en-US" altLang="ja-JP" sz="1437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0-00-0</a:t>
            </a:r>
          </a:p>
          <a:p>
            <a:r>
              <a:rPr kumimoji="1" lang="en-US" altLang="ja-JP" sz="1437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http://www.xxxxxx/xxx/xxxx</a:t>
            </a: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3279199" y="5037277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6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556" b="1" dirty="0">
              <a:solidFill>
                <a:schemeClr val="accent6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3963852" y="5037277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6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556" b="1" dirty="0">
              <a:solidFill>
                <a:schemeClr val="accent6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4664936" y="5037277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6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556" b="1" dirty="0">
              <a:solidFill>
                <a:schemeClr val="accent6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5340996" y="5037277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6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556" b="1" dirty="0">
              <a:solidFill>
                <a:schemeClr val="accent6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6039605" y="5037277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6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556" b="1" dirty="0">
              <a:solidFill>
                <a:schemeClr val="accent6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6734576" y="5037277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6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556" b="1" dirty="0">
              <a:solidFill>
                <a:schemeClr val="accent6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7423641" y="5019030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6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／</a:t>
            </a:r>
            <a:endParaRPr kumimoji="1" lang="en-US" altLang="ja-JP" sz="1556" b="1" dirty="0">
              <a:solidFill>
                <a:schemeClr val="accent6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8115913" y="5019030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6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／</a:t>
            </a:r>
            <a:endParaRPr kumimoji="1" lang="en-US" altLang="ja-JP" sz="1556" b="1" dirty="0">
              <a:solidFill>
                <a:schemeClr val="accent6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pic>
        <p:nvPicPr>
          <p:cNvPr id="10" name="図 9" descr="図形, 四角形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7A5687ED-7D41-7592-C910-A3363D8BCB6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025" y="9868053"/>
            <a:ext cx="3669406" cy="716363"/>
          </a:xfrm>
          <a:prstGeom prst="rect">
            <a:avLst/>
          </a:prstGeom>
        </p:spPr>
      </p:pic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F2496268-8D3D-6A45-2660-FE5DA9A4BD7A}"/>
              </a:ext>
            </a:extLst>
          </p:cNvPr>
          <p:cNvSpPr txBox="1"/>
          <p:nvPr/>
        </p:nvSpPr>
        <p:spPr>
          <a:xfrm>
            <a:off x="2135338" y="10066373"/>
            <a:ext cx="2155513" cy="3134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437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〇〇駅から徒歩 約００分</a:t>
            </a:r>
            <a:endParaRPr kumimoji="1" lang="en-US" altLang="ja-JP" sz="1437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pic>
        <p:nvPicPr>
          <p:cNvPr id="17" name="図 16" descr="アイコン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AA19EAB8-EE4C-60E1-A75E-41EE69CB89C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8209" y="11451483"/>
            <a:ext cx="1072980" cy="1119903"/>
          </a:xfrm>
          <a:prstGeom prst="rect">
            <a:avLst/>
          </a:prstGeom>
        </p:spPr>
      </p:pic>
      <p:pic>
        <p:nvPicPr>
          <p:cNvPr id="21" name="図 20" descr="テキスト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4B89AD44-216B-1CF9-8997-0DE8165F161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564" y="11201429"/>
            <a:ext cx="2953595" cy="1464524"/>
          </a:xfrm>
          <a:prstGeom prst="rect">
            <a:avLst/>
          </a:prstGeom>
        </p:spPr>
      </p:pic>
      <p:sp>
        <p:nvSpPr>
          <p:cNvPr id="30" name="テキスト ボックス 30"/>
          <p:cNvSpPr txBox="1"/>
          <p:nvPr/>
        </p:nvSpPr>
        <p:spPr>
          <a:xfrm>
            <a:off x="5841210" y="9854266"/>
            <a:ext cx="2061343" cy="479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1078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MAP</a:t>
            </a:r>
            <a:r>
              <a:rPr kumimoji="1" lang="ja-JP" altLang="en-US" sz="1078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など</a:t>
            </a:r>
            <a:endParaRPr kumimoji="1" lang="en-US" altLang="ja-JP" sz="1078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algn="ctr"/>
            <a:r>
              <a:rPr kumimoji="1" lang="en-US" altLang="ja-JP" sz="718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※</a:t>
            </a:r>
            <a:r>
              <a:rPr kumimoji="1" lang="ja-JP" altLang="en-US" sz="718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許諾を得ずにネットから引用しているデータ</a:t>
            </a:r>
            <a:endParaRPr kumimoji="1" lang="en-US" altLang="ja-JP" sz="718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algn="ctr"/>
            <a:r>
              <a:rPr kumimoji="1" lang="en-US" altLang="ja-JP" sz="718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(Google</a:t>
            </a:r>
            <a:r>
              <a:rPr kumimoji="1" lang="ja-JP" altLang="en-US" sz="718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マップなど</a:t>
            </a:r>
            <a:r>
              <a:rPr kumimoji="1" lang="en-US" altLang="ja-JP" sz="718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)</a:t>
            </a:r>
            <a:r>
              <a:rPr kumimoji="1" lang="ja-JP" altLang="en-US" sz="718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はご記載できません。</a:t>
            </a:r>
            <a:endParaRPr kumimoji="1" lang="en-US" altLang="ja-JP" sz="718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pic>
        <p:nvPicPr>
          <p:cNvPr id="8" name="図 7" descr="テキスト が含まれている画像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EC866376-0508-4A3B-B5D7-365E7F1C1F6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0559" y="5871326"/>
            <a:ext cx="3860337" cy="2453926"/>
          </a:xfrm>
          <a:prstGeom prst="rect">
            <a:avLst/>
          </a:prstGeom>
        </p:spPr>
      </p:pic>
      <p:pic>
        <p:nvPicPr>
          <p:cNvPr id="19" name="図 18" descr="テキスト">
            <a:extLst>
              <a:ext uri="{FF2B5EF4-FFF2-40B4-BE49-F238E27FC236}">
                <a16:creationId xmlns:a16="http://schemas.microsoft.com/office/drawing/2014/main" id="{44BB5F7D-C4F4-C645-575B-333A57D0FEF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0408" y="5906215"/>
            <a:ext cx="3669406" cy="2332555"/>
          </a:xfrm>
          <a:prstGeom prst="rect">
            <a:avLst/>
          </a:prstGeom>
        </p:spPr>
      </p:pic>
      <p:sp>
        <p:nvSpPr>
          <p:cNvPr id="23" name="図プレースホルダー 22">
            <a:extLst>
              <a:ext uri="{FF2B5EF4-FFF2-40B4-BE49-F238E27FC236}">
                <a16:creationId xmlns:a16="http://schemas.microsoft.com/office/drawing/2014/main" id="{C97FD641-55CD-B574-52F1-F7B719B4C327}"/>
              </a:ext>
            </a:extLst>
          </p:cNvPr>
          <p:cNvSpPr>
            <a:spLocks noGrp="1"/>
          </p:cNvSpPr>
          <p:nvPr>
            <p:ph type="pic" idx="10"/>
          </p:nvPr>
        </p:nvSpPr>
        <p:spPr/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13345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2013 - 2022 テーマ">
  <a:themeElements>
    <a:clrScheme name="Office 2013 - 2022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- 2022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- 2022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81</TotalTime>
  <Words>80</Words>
  <Application>Microsoft Office PowerPoint</Application>
  <PresentationFormat>A3 297x420 mm</PresentationFormat>
  <Paragraphs>27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UD デジタル 教科書体 NK-R</vt:lpstr>
      <vt:lpstr>Arial</vt:lpstr>
      <vt:lpstr>Calibri</vt:lpstr>
      <vt:lpstr>Calibri Light</vt:lpstr>
      <vt:lpstr>Office 2013 - 2022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revision>20</cp:revision>
  <dcterms:created xsi:type="dcterms:W3CDTF">2024-06-03T04:51:44Z</dcterms:created>
  <dcterms:modified xsi:type="dcterms:W3CDTF">2025-05-08T03:00:52Z</dcterms:modified>
</cp:coreProperties>
</file>