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30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ーブル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BFCED81-C350-E88D-B01B-DFF6DDFB94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"/>
            <a:ext cx="7559675" cy="1069168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4451883" y="7365267"/>
            <a:ext cx="2114017" cy="1284287"/>
          </a:xfrm>
        </p:spPr>
        <p:txBody>
          <a:bodyPr anchor="t">
            <a:normAutofit/>
          </a:bodyPr>
          <a:lstStyle>
            <a:lvl1pPr marL="0" indent="0">
              <a:buNone/>
              <a:defRPr sz="11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887956" y="3717740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87956" y="4214720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60086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06447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41075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92987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31912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74162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824208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70568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26535" y="1432741"/>
            <a:ext cx="55066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070376" y="9677928"/>
            <a:ext cx="4258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4000" b="1" dirty="0">
              <a:solidFill>
                <a:schemeClr val="bg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105348" y="7285170"/>
            <a:ext cx="3046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05348" y="7780068"/>
            <a:ext cx="36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560086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06447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41075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192987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731912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74162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824208" y="419186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370568" y="419186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0" name="図 9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A5687ED-7D41-7592-C910-A3363D8BCB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36" y="8241733"/>
            <a:ext cx="3064664" cy="598302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2496268-8D3D-6A45-2660-FE5DA9A4BD7A}"/>
              </a:ext>
            </a:extLst>
          </p:cNvPr>
          <p:cNvSpPr txBox="1"/>
          <p:nvPr/>
        </p:nvSpPr>
        <p:spPr>
          <a:xfrm>
            <a:off x="1553828" y="8407369"/>
            <a:ext cx="1800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〇〇駅から徒歩 約００分</a:t>
            </a:r>
            <a:endParaRPr kumimoji="1" lang="en-US" altLang="ja-JP" sz="1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7" name="図 16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A19EAB8-EE4C-60E1-A75E-41EE69CB89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067" y="9564203"/>
            <a:ext cx="896146" cy="935336"/>
          </a:xfrm>
          <a:prstGeom prst="rect">
            <a:avLst/>
          </a:prstGeom>
        </p:spPr>
      </p:pic>
      <p:pic>
        <p:nvPicPr>
          <p:cNvPr id="21" name="図 2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B89AD44-216B-1CF9-8997-0DE8165F16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3" y="9355359"/>
            <a:ext cx="2466823" cy="1223161"/>
          </a:xfrm>
          <a:prstGeom prst="rect">
            <a:avLst/>
          </a:prstGeom>
        </p:spPr>
      </p:pic>
      <p:sp>
        <p:nvSpPr>
          <p:cNvPr id="30" name="テキスト ボックス 30"/>
          <p:cNvSpPr txBox="1"/>
          <p:nvPr/>
        </p:nvSpPr>
        <p:spPr>
          <a:xfrm>
            <a:off x="4648948" y="8230218"/>
            <a:ext cx="17216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9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9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8" name="図 7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C866376-0508-4A3B-B5D7-365E7F1C1F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043" y="4903692"/>
            <a:ext cx="3224128" cy="2049503"/>
          </a:xfrm>
          <a:prstGeom prst="rect">
            <a:avLst/>
          </a:prstGeom>
        </p:spPr>
      </p:pic>
      <p:pic>
        <p:nvPicPr>
          <p:cNvPr id="19" name="図 18" descr="テキスト">
            <a:extLst>
              <a:ext uri="{FF2B5EF4-FFF2-40B4-BE49-F238E27FC236}">
                <a16:creationId xmlns:a16="http://schemas.microsoft.com/office/drawing/2014/main" id="{44BB5F7D-C4F4-C645-575B-333A57D0FEF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32" y="4932831"/>
            <a:ext cx="3064664" cy="1948135"/>
          </a:xfrm>
          <a:prstGeom prst="rect">
            <a:avLst/>
          </a:prstGeom>
        </p:spPr>
      </p:pic>
      <p:sp>
        <p:nvSpPr>
          <p:cNvPr id="23" name="図プレースホルダー 22">
            <a:extLst>
              <a:ext uri="{FF2B5EF4-FFF2-40B4-BE49-F238E27FC236}">
                <a16:creationId xmlns:a16="http://schemas.microsoft.com/office/drawing/2014/main" id="{C97FD641-55CD-B574-52F1-F7B719B4C327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80</Words>
  <Application>Microsoft Office PowerPoint</Application>
  <PresentationFormat>ユーザー設定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18</cp:revision>
  <dcterms:created xsi:type="dcterms:W3CDTF">2024-06-03T04:51:44Z</dcterms:created>
  <dcterms:modified xsi:type="dcterms:W3CDTF">2025-05-08T02:04:56Z</dcterms:modified>
</cp:coreProperties>
</file>