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23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黒い背景に白い文字がある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0FD5C67-D2D2-F94A-B0D0-82F387B814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"/>
            <a:ext cx="7559675" cy="1069168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168600F0-34D1-CF15-4C8C-7D658AE0EB7C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4451883" y="7365267"/>
            <a:ext cx="2114017" cy="1284287"/>
          </a:xfrm>
        </p:spPr>
        <p:txBody>
          <a:bodyPr anchor="t">
            <a:normAutofit/>
          </a:bodyPr>
          <a:lstStyle>
            <a:lvl1pPr marL="0" indent="0">
              <a:buNone/>
              <a:defRPr sz="11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887956" y="3717740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87956" y="4214720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560086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06447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641075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192987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731912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274162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824208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370568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26535" y="1432741"/>
            <a:ext cx="55066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〇〇〇整骨院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070376" y="9677928"/>
            <a:ext cx="42589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dirty="0">
                <a:solidFill>
                  <a:schemeClr val="bg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01-2345-6789</a:t>
            </a:r>
            <a:endParaRPr kumimoji="1" lang="ja-JP" altLang="en-US" sz="4000" b="1" dirty="0">
              <a:solidFill>
                <a:schemeClr val="bg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105348" y="7285170"/>
            <a:ext cx="3046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〇〇〇整骨院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105348" y="7780068"/>
            <a:ext cx="3600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〒</a:t>
            </a:r>
            <a:r>
              <a:rPr kumimoji="1" lang="en-US" altLang="ja-JP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000-0000</a:t>
            </a:r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●●県●●市●●　</a:t>
            </a:r>
            <a:r>
              <a:rPr kumimoji="1" lang="en-US" altLang="ja-JP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0-00-0</a:t>
            </a:r>
          </a:p>
          <a:p>
            <a:r>
              <a:rPr kumimoji="1" lang="en-US" altLang="ja-JP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http://www.xxxxxx/xxx/xxxx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560086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106447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641075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192987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731912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274162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824208" y="419186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370568" y="419186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0" name="図 9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A5687ED-7D41-7592-C910-A3363D8BCB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36" y="8241733"/>
            <a:ext cx="3064664" cy="598302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2496268-8D3D-6A45-2660-FE5DA9A4BD7A}"/>
              </a:ext>
            </a:extLst>
          </p:cNvPr>
          <p:cNvSpPr txBox="1"/>
          <p:nvPr/>
        </p:nvSpPr>
        <p:spPr>
          <a:xfrm>
            <a:off x="1553828" y="8407369"/>
            <a:ext cx="18002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〇〇駅から徒歩 約００分</a:t>
            </a:r>
            <a:endParaRPr kumimoji="1" lang="en-US" altLang="ja-JP" sz="1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7" name="図 16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A19EAB8-EE4C-60E1-A75E-41EE69CB89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067" y="9564203"/>
            <a:ext cx="896146" cy="935336"/>
          </a:xfrm>
          <a:prstGeom prst="rect">
            <a:avLst/>
          </a:prstGeom>
        </p:spPr>
      </p:pic>
      <p:pic>
        <p:nvPicPr>
          <p:cNvPr id="21" name="図 20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B89AD44-216B-1CF9-8997-0DE8165F16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3" y="9355359"/>
            <a:ext cx="2466823" cy="1223161"/>
          </a:xfrm>
          <a:prstGeom prst="rect">
            <a:avLst/>
          </a:prstGeom>
        </p:spPr>
      </p:pic>
      <p:sp>
        <p:nvSpPr>
          <p:cNvPr id="30" name="テキスト ボックス 30"/>
          <p:cNvSpPr txBox="1"/>
          <p:nvPr/>
        </p:nvSpPr>
        <p:spPr>
          <a:xfrm>
            <a:off x="4648948" y="8230218"/>
            <a:ext cx="17216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MAP</a:t>
            </a:r>
            <a:r>
              <a:rPr kumimoji="1" lang="ja-JP" altLang="en-US" sz="9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など</a:t>
            </a:r>
            <a:endParaRPr kumimoji="1" lang="en-US" altLang="ja-JP" sz="9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※</a:t>
            </a:r>
            <a:r>
              <a:rPr kumimoji="1" lang="ja-JP" altLang="en-US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許諾を得ずにネットから引用しているデータ</a:t>
            </a:r>
            <a:endParaRPr kumimoji="1" lang="en-US" altLang="ja-JP" sz="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(Google</a:t>
            </a:r>
            <a:r>
              <a:rPr kumimoji="1" lang="ja-JP" altLang="en-US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マップなど</a:t>
            </a:r>
            <a:r>
              <a:rPr kumimoji="1" lang="en-US" altLang="ja-JP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はご記載できません。</a:t>
            </a:r>
            <a:endParaRPr kumimoji="1" lang="en-US" altLang="ja-JP" sz="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9" name="図 8" descr="テキス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A4DB7EB-BDC2-213C-EE62-BA8DC5EFF20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099" y="4875251"/>
            <a:ext cx="3224125" cy="2049501"/>
          </a:xfrm>
          <a:prstGeom prst="rect">
            <a:avLst/>
          </a:prstGeom>
        </p:spPr>
      </p:pic>
      <p:pic>
        <p:nvPicPr>
          <p:cNvPr id="41" name="図 40" descr="テキスト">
            <a:extLst>
              <a:ext uri="{FF2B5EF4-FFF2-40B4-BE49-F238E27FC236}">
                <a16:creationId xmlns:a16="http://schemas.microsoft.com/office/drawing/2014/main" id="{FDF564A9-98F9-7730-2391-003A7762D76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19" y="4892673"/>
            <a:ext cx="3224127" cy="2049502"/>
          </a:xfrm>
          <a:prstGeom prst="rect">
            <a:avLst/>
          </a:prstGeom>
        </p:spPr>
      </p:pic>
      <p:sp>
        <p:nvSpPr>
          <p:cNvPr id="42" name="図プレースホルダー 41">
            <a:extLst>
              <a:ext uri="{FF2B5EF4-FFF2-40B4-BE49-F238E27FC236}">
                <a16:creationId xmlns:a16="http://schemas.microsoft.com/office/drawing/2014/main" id="{1EE8E3A7-8875-6535-ABCF-9434264E0A40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80</Words>
  <Application>Microsoft Office PowerPoint</Application>
  <PresentationFormat>ユーザー設定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NK-R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17</cp:revision>
  <dcterms:created xsi:type="dcterms:W3CDTF">2024-06-03T04:51:44Z</dcterms:created>
  <dcterms:modified xsi:type="dcterms:W3CDTF">2025-05-08T02:00:32Z</dcterms:modified>
</cp:coreProperties>
</file>