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907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6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22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0FD5C67-D2D2-F94A-B0D0-82F387B814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"/>
            <a:ext cx="9601200" cy="128014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5654135" y="8818636"/>
            <a:ext cx="2684917" cy="1537712"/>
          </a:xfrm>
        </p:spPr>
        <p:txBody>
          <a:bodyPr anchor="t">
            <a:normAutofit/>
          </a:bodyPr>
          <a:lstStyle>
            <a:lvl1pPr marL="0" indent="0">
              <a:buNone/>
              <a:defRPr sz="131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54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13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06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16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7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245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264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63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211071" y="4451352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11071" y="504640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76659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75282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4080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3972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35795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72314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32531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37503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7" y="1715460"/>
            <a:ext cx="6593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51144" y="11587649"/>
            <a:ext cx="509933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789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789" b="1" dirty="0"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98361" y="8722734"/>
            <a:ext cx="3648122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598362" y="9315289"/>
            <a:ext cx="431102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76659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75282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4080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3972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035795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2314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432531" y="501903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137503" y="501903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0" name="図 9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A5687ED-7D41-7592-C910-A3363D8BC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025" y="9868053"/>
            <a:ext cx="3669406" cy="71636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496268-8D3D-6A45-2660-FE5DA9A4BD7A}"/>
              </a:ext>
            </a:extLst>
          </p:cNvPr>
          <p:cNvSpPr txBox="1"/>
          <p:nvPr/>
        </p:nvSpPr>
        <p:spPr>
          <a:xfrm>
            <a:off x="2135338" y="10066373"/>
            <a:ext cx="2155513" cy="313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37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〇〇駅から徒歩 約００分</a:t>
            </a:r>
            <a:endParaRPr kumimoji="1" lang="en-US" altLang="ja-JP" sz="1437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7" name="図 16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A19EAB8-EE4C-60E1-A75E-41EE69CB89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09" y="11451483"/>
            <a:ext cx="1072980" cy="1119903"/>
          </a:xfrm>
          <a:prstGeom prst="rect">
            <a:avLst/>
          </a:prstGeom>
        </p:spPr>
      </p:pic>
      <p:pic>
        <p:nvPicPr>
          <p:cNvPr id="21" name="図 2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B89AD44-216B-1CF9-8997-0DE8165F16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4" y="11201429"/>
            <a:ext cx="2953595" cy="1464524"/>
          </a:xfrm>
          <a:prstGeom prst="rect">
            <a:avLst/>
          </a:prstGeom>
        </p:spPr>
      </p:pic>
      <p:sp>
        <p:nvSpPr>
          <p:cNvPr id="30" name="テキスト ボックス 30"/>
          <p:cNvSpPr txBox="1"/>
          <p:nvPr/>
        </p:nvSpPr>
        <p:spPr>
          <a:xfrm>
            <a:off x="5841210" y="9854266"/>
            <a:ext cx="2061343" cy="47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107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9" name="図 8" descr="テキスト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A4DB7EB-BDC2-213C-EE62-BA8DC5EFF2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630" y="5837272"/>
            <a:ext cx="3860333" cy="2453924"/>
          </a:xfrm>
          <a:prstGeom prst="rect">
            <a:avLst/>
          </a:prstGeom>
        </p:spPr>
      </p:pic>
      <p:pic>
        <p:nvPicPr>
          <p:cNvPr id="41" name="図 40" descr="テキスト">
            <a:extLst>
              <a:ext uri="{FF2B5EF4-FFF2-40B4-BE49-F238E27FC236}">
                <a16:creationId xmlns:a16="http://schemas.microsoft.com/office/drawing/2014/main" id="{FDF564A9-98F9-7730-2391-003A7762D76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97" y="5858132"/>
            <a:ext cx="3860336" cy="2453925"/>
          </a:xfrm>
          <a:prstGeom prst="rect">
            <a:avLst/>
          </a:prstGeom>
        </p:spPr>
      </p:pic>
      <p:sp>
        <p:nvSpPr>
          <p:cNvPr id="42" name="図プレースホルダー 41">
            <a:extLst>
              <a:ext uri="{FF2B5EF4-FFF2-40B4-BE49-F238E27FC236}">
                <a16:creationId xmlns:a16="http://schemas.microsoft.com/office/drawing/2014/main" id="{1EE8E3A7-8875-6535-ABCF-9434264E0A40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78</TotalTime>
  <Words>80</Words>
  <Application>Microsoft Office PowerPoint</Application>
  <PresentationFormat>A3 297x420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19</cp:revision>
  <dcterms:created xsi:type="dcterms:W3CDTF">2024-06-03T04:51:44Z</dcterms:created>
  <dcterms:modified xsi:type="dcterms:W3CDTF">2025-05-08T03:00:38Z</dcterms:modified>
</cp:coreProperties>
</file>