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601200" cy="12801600" type="A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297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0090" y="2095078"/>
            <a:ext cx="8161020" cy="4456853"/>
          </a:xfrm>
        </p:spPr>
        <p:txBody>
          <a:bodyPr anchor="b"/>
          <a:lstStyle>
            <a:lvl1pPr algn="ctr"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00150" y="6723804"/>
            <a:ext cx="7200900" cy="3090756"/>
          </a:xfrm>
        </p:spPr>
        <p:txBody>
          <a:bodyPr/>
          <a:lstStyle>
            <a:lvl1pPr marL="0" indent="0" algn="ctr">
              <a:buNone/>
              <a:defRPr sz="2520"/>
            </a:lvl1pPr>
            <a:lvl2pPr marL="480060" indent="0" algn="ctr">
              <a:buNone/>
              <a:defRPr sz="2100"/>
            </a:lvl2pPr>
            <a:lvl3pPr marL="960120" indent="0" algn="ctr">
              <a:buNone/>
              <a:defRPr sz="1890"/>
            </a:lvl3pPr>
            <a:lvl4pPr marL="1440180" indent="0" algn="ctr">
              <a:buNone/>
              <a:defRPr sz="1680"/>
            </a:lvl4pPr>
            <a:lvl5pPr marL="1920240" indent="0" algn="ctr">
              <a:buNone/>
              <a:defRPr sz="1680"/>
            </a:lvl5pPr>
            <a:lvl6pPr marL="2400300" indent="0" algn="ctr">
              <a:buNone/>
              <a:defRPr sz="1680"/>
            </a:lvl6pPr>
            <a:lvl7pPr marL="2880360" indent="0" algn="ctr">
              <a:buNone/>
              <a:defRPr sz="1680"/>
            </a:lvl7pPr>
            <a:lvl8pPr marL="3360420" indent="0" algn="ctr">
              <a:buNone/>
              <a:defRPr sz="1680"/>
            </a:lvl8pPr>
            <a:lvl9pPr marL="3840480" indent="0" algn="ctr">
              <a:buNone/>
              <a:defRPr sz="168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84918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1072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859" y="681567"/>
            <a:ext cx="2070259" cy="10848764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083" y="681567"/>
            <a:ext cx="6090761" cy="1084876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5857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 descr="テーブル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2D8FAAAC-8469-AF58-21C1-8317C70C07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76"/>
            <a:ext cx="9601200" cy="1280145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0121" y="12622435"/>
            <a:ext cx="763629" cy="131389"/>
          </a:xfrm>
          <a:prstGeom prst="rect">
            <a:avLst/>
          </a:prstGeom>
        </p:spPr>
      </p:pic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168600F0-34D1-CF15-4C8C-7D658AE0EB7C}"/>
              </a:ext>
            </a:extLst>
          </p:cNvPr>
          <p:cNvSpPr>
            <a:spLocks noGrp="1" noChangeAspect="1"/>
          </p:cNvSpPr>
          <p:nvPr>
            <p:ph type="pic" idx="10"/>
          </p:nvPr>
        </p:nvSpPr>
        <p:spPr>
          <a:xfrm>
            <a:off x="5654136" y="8818636"/>
            <a:ext cx="2684917" cy="1537712"/>
          </a:xfrm>
        </p:spPr>
        <p:txBody>
          <a:bodyPr anchor="t">
            <a:normAutofit/>
          </a:bodyPr>
          <a:lstStyle>
            <a:lvl1pPr marL="0" indent="0">
              <a:buNone/>
              <a:defRPr sz="1317"/>
            </a:lvl1pPr>
            <a:lvl2pPr marL="452540" indent="0">
              <a:buNone/>
              <a:defRPr sz="2772"/>
            </a:lvl2pPr>
            <a:lvl3pPr marL="905080" indent="0">
              <a:buNone/>
              <a:defRPr sz="2375"/>
            </a:lvl3pPr>
            <a:lvl4pPr marL="1357621" indent="0">
              <a:buNone/>
              <a:defRPr sz="1979"/>
            </a:lvl4pPr>
            <a:lvl5pPr marL="1810161" indent="0">
              <a:buNone/>
              <a:defRPr sz="1979"/>
            </a:lvl5pPr>
            <a:lvl6pPr marL="2262701" indent="0">
              <a:buNone/>
              <a:defRPr sz="1979"/>
            </a:lvl6pPr>
            <a:lvl7pPr marL="2715241" indent="0">
              <a:buNone/>
              <a:defRPr sz="1979"/>
            </a:lvl7pPr>
            <a:lvl8pPr marL="3167782" indent="0">
              <a:buNone/>
              <a:defRPr sz="1979"/>
            </a:lvl8pPr>
            <a:lvl9pPr marL="3620322" indent="0">
              <a:buNone/>
              <a:defRPr sz="1979"/>
            </a:lvl9pPr>
          </a:lstStyle>
          <a:p>
            <a:r>
              <a:rPr lang="ja-JP" altLang="en-US" dirty="0"/>
              <a:t>図を追加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73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79678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082" y="3191514"/>
            <a:ext cx="8281035" cy="5325109"/>
          </a:xfrm>
        </p:spPr>
        <p:txBody>
          <a:bodyPr anchor="b"/>
          <a:lstStyle>
            <a:lvl1pPr>
              <a:defRPr sz="63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5082" y="8567000"/>
            <a:ext cx="8281035" cy="2800349"/>
          </a:xfrm>
        </p:spPr>
        <p:txBody>
          <a:bodyPr/>
          <a:lstStyle>
            <a:lvl1pPr marL="0" indent="0">
              <a:buNone/>
              <a:defRPr sz="2520">
                <a:solidFill>
                  <a:schemeClr val="tx1"/>
                </a:solidFill>
              </a:defRPr>
            </a:lvl1pPr>
            <a:lvl2pPr marL="48006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960120" indent="0">
              <a:buNone/>
              <a:defRPr sz="1890">
                <a:solidFill>
                  <a:schemeClr val="tx1">
                    <a:tint val="75000"/>
                  </a:schemeClr>
                </a:solidFill>
              </a:defRPr>
            </a:lvl3pPr>
            <a:lvl4pPr marL="14401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19202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4003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28803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3604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255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083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0608" y="3407833"/>
            <a:ext cx="4080510" cy="81224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5834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681570"/>
            <a:ext cx="8281035" cy="247438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1334" y="3138171"/>
            <a:ext cx="4061757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1334" y="4676140"/>
            <a:ext cx="4061757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0608" y="3138171"/>
            <a:ext cx="4081761" cy="1537969"/>
          </a:xfrm>
        </p:spPr>
        <p:txBody>
          <a:bodyPr anchor="b"/>
          <a:lstStyle>
            <a:lvl1pPr marL="0" indent="0">
              <a:buNone/>
              <a:defRPr sz="2520" b="1"/>
            </a:lvl1pPr>
            <a:lvl2pPr marL="480060" indent="0">
              <a:buNone/>
              <a:defRPr sz="2100" b="1"/>
            </a:lvl2pPr>
            <a:lvl3pPr marL="960120" indent="0">
              <a:buNone/>
              <a:defRPr sz="1890" b="1"/>
            </a:lvl3pPr>
            <a:lvl4pPr marL="1440180" indent="0">
              <a:buNone/>
              <a:defRPr sz="1680" b="1"/>
            </a:lvl4pPr>
            <a:lvl5pPr marL="1920240" indent="0">
              <a:buNone/>
              <a:defRPr sz="1680" b="1"/>
            </a:lvl5pPr>
            <a:lvl6pPr marL="2400300" indent="0">
              <a:buNone/>
              <a:defRPr sz="1680" b="1"/>
            </a:lvl6pPr>
            <a:lvl7pPr marL="2880360" indent="0">
              <a:buNone/>
              <a:defRPr sz="1680" b="1"/>
            </a:lvl7pPr>
            <a:lvl8pPr marL="3360420" indent="0">
              <a:buNone/>
              <a:defRPr sz="1680" b="1"/>
            </a:lvl8pPr>
            <a:lvl9pPr marL="3840480" indent="0">
              <a:buNone/>
              <a:defRPr sz="168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60608" y="4676140"/>
            <a:ext cx="4081761" cy="687789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8614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1139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107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81760" y="1843196"/>
            <a:ext cx="4860608" cy="9097433"/>
          </a:xfrm>
        </p:spPr>
        <p:txBody>
          <a:bodyPr/>
          <a:lstStyle>
            <a:lvl1pPr>
              <a:defRPr sz="3360"/>
            </a:lvl1pPr>
            <a:lvl2pPr>
              <a:defRPr sz="2940"/>
            </a:lvl2pPr>
            <a:lvl3pPr>
              <a:defRPr sz="252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7621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1333" y="853440"/>
            <a:ext cx="3096637" cy="2987040"/>
          </a:xfrm>
        </p:spPr>
        <p:txBody>
          <a:bodyPr anchor="b"/>
          <a:lstStyle>
            <a:lvl1pPr>
              <a:defRPr sz="33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081760" y="1843196"/>
            <a:ext cx="4860608" cy="9097433"/>
          </a:xfrm>
        </p:spPr>
        <p:txBody>
          <a:bodyPr anchor="t"/>
          <a:lstStyle>
            <a:lvl1pPr marL="0" indent="0">
              <a:buNone/>
              <a:defRPr sz="3360"/>
            </a:lvl1pPr>
            <a:lvl2pPr marL="480060" indent="0">
              <a:buNone/>
              <a:defRPr sz="2940"/>
            </a:lvl2pPr>
            <a:lvl3pPr marL="960120" indent="0">
              <a:buNone/>
              <a:defRPr sz="2520"/>
            </a:lvl3pPr>
            <a:lvl4pPr marL="1440180" indent="0">
              <a:buNone/>
              <a:defRPr sz="2100"/>
            </a:lvl4pPr>
            <a:lvl5pPr marL="1920240" indent="0">
              <a:buNone/>
              <a:defRPr sz="2100"/>
            </a:lvl5pPr>
            <a:lvl6pPr marL="2400300" indent="0">
              <a:buNone/>
              <a:defRPr sz="2100"/>
            </a:lvl6pPr>
            <a:lvl7pPr marL="2880360" indent="0">
              <a:buNone/>
              <a:defRPr sz="2100"/>
            </a:lvl7pPr>
            <a:lvl8pPr marL="3360420" indent="0">
              <a:buNone/>
              <a:defRPr sz="2100"/>
            </a:lvl8pPr>
            <a:lvl9pPr marL="3840480" indent="0">
              <a:buNone/>
              <a:defRPr sz="21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1333" y="3840480"/>
            <a:ext cx="3096637" cy="7114964"/>
          </a:xfrm>
        </p:spPr>
        <p:txBody>
          <a:bodyPr/>
          <a:lstStyle>
            <a:lvl1pPr marL="0" indent="0">
              <a:buNone/>
              <a:defRPr sz="1680"/>
            </a:lvl1pPr>
            <a:lvl2pPr marL="480060" indent="0">
              <a:buNone/>
              <a:defRPr sz="1470"/>
            </a:lvl2pPr>
            <a:lvl3pPr marL="960120" indent="0">
              <a:buNone/>
              <a:defRPr sz="1260"/>
            </a:lvl3pPr>
            <a:lvl4pPr marL="1440180" indent="0">
              <a:buNone/>
              <a:defRPr sz="1050"/>
            </a:lvl4pPr>
            <a:lvl5pPr marL="1920240" indent="0">
              <a:buNone/>
              <a:defRPr sz="1050"/>
            </a:lvl5pPr>
            <a:lvl6pPr marL="2400300" indent="0">
              <a:buNone/>
              <a:defRPr sz="1050"/>
            </a:lvl6pPr>
            <a:lvl7pPr marL="2880360" indent="0">
              <a:buNone/>
              <a:defRPr sz="1050"/>
            </a:lvl7pPr>
            <a:lvl8pPr marL="3360420" indent="0">
              <a:buNone/>
              <a:defRPr sz="1050"/>
            </a:lvl8pPr>
            <a:lvl9pPr marL="3840480" indent="0">
              <a:buNone/>
              <a:defRPr sz="10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62066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083" y="681570"/>
            <a:ext cx="8281035" cy="2474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083" y="3407833"/>
            <a:ext cx="8281035" cy="8122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0083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2025/5/8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0398" y="11865189"/>
            <a:ext cx="3240405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0848" y="11865189"/>
            <a:ext cx="2160270" cy="6815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7708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xStyles>
    <p:titleStyle>
      <a:lvl1pPr algn="l" defTabSz="960120" rtl="0" eaLnBrk="1" latinLnBrk="0" hangingPunct="1">
        <a:lnSpc>
          <a:spcPct val="90000"/>
        </a:lnSpc>
        <a:spcBef>
          <a:spcPct val="0"/>
        </a:spcBef>
        <a:buNone/>
        <a:defRPr kumimoji="1" sz="46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0030" indent="-240030" algn="l" defTabSz="960120" rtl="0" eaLnBrk="1" latinLnBrk="0" hangingPunct="1">
        <a:lnSpc>
          <a:spcPct val="90000"/>
        </a:lnSpc>
        <a:spcBef>
          <a:spcPts val="1050"/>
        </a:spcBef>
        <a:buFont typeface="Arial" panose="020B0604020202020204" pitchFamily="34" charset="0"/>
        <a:buChar char="•"/>
        <a:defRPr kumimoji="1" sz="2940" kern="1200">
          <a:solidFill>
            <a:schemeClr val="tx1"/>
          </a:solidFill>
          <a:latin typeface="+mn-lt"/>
          <a:ea typeface="+mn-ea"/>
          <a:cs typeface="+mn-cs"/>
        </a:defRPr>
      </a:lvl1pPr>
      <a:lvl2pPr marL="7200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520" kern="1200">
          <a:solidFill>
            <a:schemeClr val="tx1"/>
          </a:solidFill>
          <a:latin typeface="+mn-lt"/>
          <a:ea typeface="+mn-ea"/>
          <a:cs typeface="+mn-cs"/>
        </a:defRPr>
      </a:lvl2pPr>
      <a:lvl3pPr marL="12001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802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216027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64033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312039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4080510" indent="-240030" algn="l" defTabSz="960120" rtl="0" eaLnBrk="1" latinLnBrk="0" hangingPunct="1">
        <a:lnSpc>
          <a:spcPct val="90000"/>
        </a:lnSpc>
        <a:spcBef>
          <a:spcPts val="525"/>
        </a:spcBef>
        <a:buFont typeface="Arial" panose="020B0604020202020204" pitchFamily="34" charset="0"/>
        <a:buChar char="•"/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1pPr>
      <a:lvl2pPr marL="4800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2pPr>
      <a:lvl3pPr marL="9601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3pPr>
      <a:lvl4pPr marL="14401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2024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40030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8036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36042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840480" algn="l" defTabSz="960120" rtl="0" eaLnBrk="1" latinLnBrk="0" hangingPunct="1">
        <a:defRPr kumimoji="1" sz="18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テキスト ボックス 11"/>
          <p:cNvSpPr txBox="1"/>
          <p:nvPr/>
        </p:nvSpPr>
        <p:spPr>
          <a:xfrm>
            <a:off x="1177651" y="4451352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177651" y="5046400"/>
            <a:ext cx="1723139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～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：</a:t>
            </a:r>
            <a:r>
              <a:rPr kumimoji="1" lang="en-US" altLang="ja-JP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</a:t>
            </a: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276659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56232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63445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3337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6016745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6716796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7438881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8093053" y="4459914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503999" y="1715463"/>
            <a:ext cx="659320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000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951146" y="11587649"/>
            <a:ext cx="5099332" cy="829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4789" b="1" dirty="0">
                <a:solidFill>
                  <a:schemeClr val="bg1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01-2345-6789</a:t>
            </a:r>
            <a:endParaRPr kumimoji="1" lang="ja-JP" altLang="en-US" sz="4789" b="1" dirty="0">
              <a:solidFill>
                <a:schemeClr val="bg1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598361" y="8722734"/>
            <a:ext cx="3648122" cy="608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352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〇〇〇整骨院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1598364" y="9315291"/>
            <a:ext cx="4311024" cy="5346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〒</a:t>
            </a:r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000-0000</a:t>
            </a:r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●●県●●市●●　</a:t>
            </a:r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0-00-0</a:t>
            </a:r>
          </a:p>
          <a:p>
            <a:r>
              <a:rPr kumimoji="1" lang="en-US" altLang="ja-JP" sz="1437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http://www.xxxxxx/xxx/xxxx</a:t>
            </a:r>
          </a:p>
        </p:txBody>
      </p:sp>
      <p:sp>
        <p:nvSpPr>
          <p:cNvPr id="23" name="図プレースホルダー 22">
            <a:extLst>
              <a:ext uri="{FF2B5EF4-FFF2-40B4-BE49-F238E27FC236}">
                <a16:creationId xmlns:a16="http://schemas.microsoft.com/office/drawing/2014/main" id="{69D27B7B-33D3-F13F-0439-132C05030C98}"/>
              </a:ext>
            </a:extLst>
          </p:cNvPr>
          <p:cNvSpPr>
            <a:spLocks noGrp="1"/>
          </p:cNvSpPr>
          <p:nvPr>
            <p:ph type="pic" idx="10"/>
          </p:nvPr>
        </p:nvSpPr>
        <p:spPr/>
        <p:txBody>
          <a:bodyPr/>
          <a:lstStyle/>
          <a:p>
            <a:endParaRPr lang="ja-JP" altLang="en-US"/>
          </a:p>
        </p:txBody>
      </p:sp>
      <p:pic>
        <p:nvPicPr>
          <p:cNvPr id="6" name="図プレースホルダー 5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CFF066D-6DB3-34E7-3C06-131FBEB8DE61}"/>
              </a:ext>
            </a:extLst>
          </p:cNvPr>
          <p:cNvPicPr>
            <a:picLocks noGrp="1" noChangeAspect="1"/>
          </p:cNvPicPr>
          <p:nvPr>
            <p:ph type="pic" idx="429496729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83" b="6583"/>
          <a:stretch/>
        </p:blipFill>
        <p:spPr>
          <a:xfrm>
            <a:off x="1044575" y="6022972"/>
            <a:ext cx="3756025" cy="2073275"/>
          </a:xfrm>
        </p:spPr>
      </p:pic>
      <p:sp>
        <p:nvSpPr>
          <p:cNvPr id="27" name="テキスト ボックス 26"/>
          <p:cNvSpPr txBox="1"/>
          <p:nvPr/>
        </p:nvSpPr>
        <p:spPr>
          <a:xfrm>
            <a:off x="3276659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956232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63445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33337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016745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716796" y="5037277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7438881" y="501903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/>
          <p:cNvSpPr txBox="1"/>
          <p:nvPr/>
        </p:nvSpPr>
        <p:spPr>
          <a:xfrm>
            <a:off x="8093053" y="5019030"/>
            <a:ext cx="413715" cy="331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556" b="1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／</a:t>
            </a:r>
            <a:endParaRPr kumimoji="1" lang="en-US" altLang="ja-JP" sz="1556" b="1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8" name="図 7" descr="ダイアグラム が含まれている画像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F4EEBCC1-E3B0-DB7A-92B7-C2FC6D6044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3941" y="5859399"/>
            <a:ext cx="3822821" cy="2430078"/>
          </a:xfrm>
          <a:prstGeom prst="rect">
            <a:avLst/>
          </a:prstGeom>
        </p:spPr>
      </p:pic>
      <p:pic>
        <p:nvPicPr>
          <p:cNvPr id="10" name="図 9" descr="図形, 四角形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7A5687ED-7D41-7592-C910-A3363D8BCB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025" y="9868053"/>
            <a:ext cx="3669406" cy="716363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2496268-8D3D-6A45-2660-FE5DA9A4BD7A}"/>
              </a:ext>
            </a:extLst>
          </p:cNvPr>
          <p:cNvSpPr txBox="1"/>
          <p:nvPr/>
        </p:nvSpPr>
        <p:spPr>
          <a:xfrm>
            <a:off x="2135338" y="10066376"/>
            <a:ext cx="2155513" cy="313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37" dirty="0">
                <a:solidFill>
                  <a:schemeClr val="accent1">
                    <a:lumMod val="50000"/>
                  </a:schemeClr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〇〇駅から徒歩 約００分</a:t>
            </a:r>
            <a:endParaRPr kumimoji="1" lang="en-US" altLang="ja-JP" sz="1437" dirty="0">
              <a:solidFill>
                <a:schemeClr val="accent1">
                  <a:lumMod val="50000"/>
                </a:schemeClr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7" name="図 16" descr="アイコン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AA19EAB8-EE4C-60E1-A75E-41EE69CB89C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8209" y="11451483"/>
            <a:ext cx="1072980" cy="1119903"/>
          </a:xfrm>
          <a:prstGeom prst="rect">
            <a:avLst/>
          </a:prstGeom>
        </p:spPr>
      </p:pic>
      <p:pic>
        <p:nvPicPr>
          <p:cNvPr id="21" name="図 20" descr="テキスト&#10;&#10;AI によって生成されたコンテンツは間違っている可能性があります。">
            <a:extLst>
              <a:ext uri="{FF2B5EF4-FFF2-40B4-BE49-F238E27FC236}">
                <a16:creationId xmlns:a16="http://schemas.microsoft.com/office/drawing/2014/main" id="{4B89AD44-216B-1CF9-8997-0DE8165F161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567" y="11201431"/>
            <a:ext cx="2953595" cy="1464524"/>
          </a:xfrm>
          <a:prstGeom prst="rect">
            <a:avLst/>
          </a:prstGeom>
        </p:spPr>
      </p:pic>
      <p:sp>
        <p:nvSpPr>
          <p:cNvPr id="30" name="テキスト ボックス 30"/>
          <p:cNvSpPr txBox="1"/>
          <p:nvPr/>
        </p:nvSpPr>
        <p:spPr>
          <a:xfrm>
            <a:off x="5841210" y="9854266"/>
            <a:ext cx="2061343" cy="479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MAP</a:t>
            </a:r>
            <a:r>
              <a:rPr kumimoji="1" lang="ja-JP" altLang="en-US" sz="107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など</a:t>
            </a:r>
            <a:endParaRPr kumimoji="1" lang="en-US" altLang="ja-JP" sz="107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※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許諾を得ずにネットから引用しているデータ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algn="ctr"/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(Google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マップなど</a:t>
            </a:r>
            <a:r>
              <a:rPr kumimoji="1" lang="en-US" altLang="ja-JP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kumimoji="1" lang="ja-JP" altLang="en-US" sz="718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はご記載できません。</a:t>
            </a:r>
            <a:endParaRPr kumimoji="1" lang="en-US" altLang="ja-JP" sz="718" dirty="0"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テーマ">
  <a:themeElements>
    <a:clrScheme name="Office 2013 - 2022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73</TotalTime>
  <Words>80</Words>
  <Application>Microsoft Office PowerPoint</Application>
  <PresentationFormat>A3 297x420 mm</PresentationFormat>
  <Paragraphs>27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UD デジタル 教科書体 NK-R</vt:lpstr>
      <vt:lpstr>Arial</vt:lpstr>
      <vt:lpstr>Calibri</vt:lpstr>
      <vt:lpstr>Calibri Light</vt:lpstr>
      <vt:lpstr>Office 2013 - 2022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18</cp:revision>
  <dcterms:created xsi:type="dcterms:W3CDTF">2024-06-03T04:51:44Z</dcterms:created>
  <dcterms:modified xsi:type="dcterms:W3CDTF">2025-05-08T03:00:27Z</dcterms:modified>
</cp:coreProperties>
</file>