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1" d="100"/>
          <a:sy n="71" d="100"/>
        </p:scale>
        <p:origin x="309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 descr="テーブル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2D8FAAAC-8469-AF58-21C1-8317C70C07B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2"/>
            <a:ext cx="7559675" cy="10691689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3182" y="10542174"/>
            <a:ext cx="601257" cy="109735"/>
          </a:xfrm>
          <a:prstGeom prst="rect">
            <a:avLst/>
          </a:prstGeom>
        </p:spPr>
      </p:pic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168600F0-34D1-CF15-4C8C-7D658AE0EB7C}"/>
              </a:ext>
            </a:extLst>
          </p:cNvPr>
          <p:cNvSpPr>
            <a:spLocks noGrp="1" noChangeAspect="1"/>
          </p:cNvSpPr>
          <p:nvPr>
            <p:ph type="pic" idx="10"/>
          </p:nvPr>
        </p:nvSpPr>
        <p:spPr>
          <a:xfrm>
            <a:off x="4451883" y="7365267"/>
            <a:ext cx="2114017" cy="1284287"/>
          </a:xfrm>
        </p:spPr>
        <p:txBody>
          <a:bodyPr anchor="t">
            <a:normAutofit/>
          </a:bodyPr>
          <a:lstStyle>
            <a:lvl1pPr marL="0" indent="0">
              <a:buNone/>
              <a:defRPr sz="1100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 dirty="0"/>
              <a:t>図を追加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93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3458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6753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8592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2291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5651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5363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703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0019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4620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499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09F7C-E9C1-4061-951E-87E06398834E}" type="datetimeFigureOut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4542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ボックス 11"/>
          <p:cNvSpPr txBox="1"/>
          <p:nvPr/>
        </p:nvSpPr>
        <p:spPr>
          <a:xfrm>
            <a:off x="887956" y="3717740"/>
            <a:ext cx="143915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300" b="1" dirty="0">
                <a:solidFill>
                  <a:schemeClr val="accent1">
                    <a:lumMod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</a:t>
            </a:r>
            <a:r>
              <a:rPr kumimoji="1" lang="ja-JP" altLang="en-US" sz="1300" b="1" dirty="0">
                <a:solidFill>
                  <a:schemeClr val="accent1">
                    <a:lumMod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：</a:t>
            </a:r>
            <a:r>
              <a:rPr kumimoji="1" lang="en-US" altLang="ja-JP" sz="1300" b="1" dirty="0">
                <a:solidFill>
                  <a:schemeClr val="accent1">
                    <a:lumMod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</a:t>
            </a:r>
            <a:r>
              <a:rPr kumimoji="1" lang="ja-JP" altLang="en-US" sz="1300" b="1" dirty="0">
                <a:solidFill>
                  <a:schemeClr val="accent1">
                    <a:lumMod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～</a:t>
            </a:r>
            <a:r>
              <a:rPr kumimoji="1" lang="en-US" altLang="ja-JP" sz="1300" b="1" dirty="0">
                <a:solidFill>
                  <a:schemeClr val="accent1">
                    <a:lumMod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</a:t>
            </a:r>
            <a:r>
              <a:rPr kumimoji="1" lang="ja-JP" altLang="en-US" sz="1300" b="1" dirty="0">
                <a:solidFill>
                  <a:schemeClr val="accent1">
                    <a:lumMod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：</a:t>
            </a:r>
            <a:r>
              <a:rPr kumimoji="1" lang="en-US" altLang="ja-JP" sz="1300" b="1" dirty="0">
                <a:solidFill>
                  <a:schemeClr val="accent1">
                    <a:lumMod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887956" y="4214720"/>
            <a:ext cx="143915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300" b="1" dirty="0">
                <a:solidFill>
                  <a:schemeClr val="accent1">
                    <a:lumMod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</a:t>
            </a:r>
            <a:r>
              <a:rPr kumimoji="1" lang="ja-JP" altLang="en-US" sz="1300" b="1" dirty="0">
                <a:solidFill>
                  <a:schemeClr val="accent1">
                    <a:lumMod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：</a:t>
            </a:r>
            <a:r>
              <a:rPr kumimoji="1" lang="en-US" altLang="ja-JP" sz="1300" b="1" dirty="0">
                <a:solidFill>
                  <a:schemeClr val="accent1">
                    <a:lumMod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</a:t>
            </a:r>
            <a:r>
              <a:rPr kumimoji="1" lang="ja-JP" altLang="en-US" sz="1300" b="1" dirty="0">
                <a:solidFill>
                  <a:schemeClr val="accent1">
                    <a:lumMod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～</a:t>
            </a:r>
            <a:r>
              <a:rPr kumimoji="1" lang="en-US" altLang="ja-JP" sz="1300" b="1" dirty="0">
                <a:solidFill>
                  <a:schemeClr val="accent1">
                    <a:lumMod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</a:t>
            </a:r>
            <a:r>
              <a:rPr kumimoji="1" lang="ja-JP" altLang="en-US" sz="1300" b="1" dirty="0">
                <a:solidFill>
                  <a:schemeClr val="accent1">
                    <a:lumMod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：</a:t>
            </a:r>
            <a:r>
              <a:rPr kumimoji="1" lang="en-US" altLang="ja-JP" sz="1300" b="1" dirty="0">
                <a:solidFill>
                  <a:schemeClr val="accent1">
                    <a:lumMod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560086" y="3724890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1">
                    <a:lumMod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1">
                  <a:lumMod val="50000"/>
                </a:schemeClr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106447" y="3724890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1">
                    <a:lumMod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1">
                  <a:lumMod val="50000"/>
                </a:schemeClr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3641075" y="3724890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1">
                    <a:lumMod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1">
                  <a:lumMod val="50000"/>
                </a:schemeClr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4192987" y="3724890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1">
                    <a:lumMod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1">
                  <a:lumMod val="50000"/>
                </a:schemeClr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4731912" y="3724890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1">
                    <a:lumMod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1">
                  <a:lumMod val="50000"/>
                </a:schemeClr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5274162" y="3724890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1">
                    <a:lumMod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1">
                  <a:lumMod val="50000"/>
                </a:schemeClr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5824208" y="3724890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1">
                    <a:lumMod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／</a:t>
            </a:r>
            <a:endParaRPr kumimoji="1" lang="en-US" altLang="ja-JP" sz="1300" b="1" dirty="0">
              <a:solidFill>
                <a:schemeClr val="accent1">
                  <a:lumMod val="50000"/>
                </a:schemeClr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6370568" y="3724890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1">
                    <a:lumMod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／</a:t>
            </a:r>
            <a:endParaRPr kumimoji="1" lang="en-US" altLang="ja-JP" sz="1300" b="1" dirty="0">
              <a:solidFill>
                <a:schemeClr val="accent1">
                  <a:lumMod val="50000"/>
                </a:schemeClr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1026535" y="1432741"/>
            <a:ext cx="550660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6000" b="1" dirty="0">
                <a:solidFill>
                  <a:schemeClr val="accent1">
                    <a:lumMod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〇〇〇整骨院</a:t>
            </a: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3070376" y="9677928"/>
            <a:ext cx="42589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000" b="1" dirty="0">
                <a:solidFill>
                  <a:schemeClr val="bg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01-2345-6789</a:t>
            </a:r>
            <a:endParaRPr kumimoji="1" lang="ja-JP" altLang="en-US" sz="4000" b="1" dirty="0">
              <a:solidFill>
                <a:schemeClr val="bg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1105348" y="7285170"/>
            <a:ext cx="30468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b="1" dirty="0">
                <a:solidFill>
                  <a:schemeClr val="accent1">
                    <a:lumMod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〇〇〇整骨院</a:t>
            </a: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1105348" y="7780068"/>
            <a:ext cx="36005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solidFill>
                  <a:schemeClr val="accent1">
                    <a:lumMod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〒</a:t>
            </a:r>
            <a:r>
              <a:rPr kumimoji="1" lang="en-US" altLang="ja-JP" sz="1200" dirty="0">
                <a:solidFill>
                  <a:schemeClr val="accent1">
                    <a:lumMod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000-0000</a:t>
            </a:r>
            <a:r>
              <a:rPr kumimoji="1" lang="ja-JP" altLang="en-US" sz="1200" dirty="0">
                <a:solidFill>
                  <a:schemeClr val="accent1">
                    <a:lumMod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●●県●●市●●　</a:t>
            </a:r>
            <a:r>
              <a:rPr kumimoji="1" lang="en-US" altLang="ja-JP" sz="1200" dirty="0">
                <a:solidFill>
                  <a:schemeClr val="accent1">
                    <a:lumMod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0-00-0</a:t>
            </a:r>
          </a:p>
          <a:p>
            <a:r>
              <a:rPr kumimoji="1" lang="en-US" altLang="ja-JP" sz="1200" dirty="0">
                <a:solidFill>
                  <a:schemeClr val="accent1">
                    <a:lumMod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http://www.xxxxxx/xxx/xxxx</a:t>
            </a:r>
          </a:p>
        </p:txBody>
      </p:sp>
      <p:pic>
        <p:nvPicPr>
          <p:cNvPr id="6" name="図プレースホルダー 5" descr="テキスト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FCFF066D-6DB3-34E7-3C06-131FBEB8DE61}"/>
              </a:ext>
            </a:extLst>
          </p:cNvPr>
          <p:cNvPicPr>
            <a:picLocks noGrp="1" noChangeAspect="1"/>
          </p:cNvPicPr>
          <p:nvPr>
            <p:ph type="pic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83" b="6583"/>
          <a:stretch/>
        </p:blipFill>
        <p:spPr>
          <a:xfrm>
            <a:off x="595428" y="5038502"/>
            <a:ext cx="3136620" cy="1731344"/>
          </a:xfrm>
        </p:spPr>
      </p:pic>
      <p:sp>
        <p:nvSpPr>
          <p:cNvPr id="23" name="図プレースホルダー 22">
            <a:extLst>
              <a:ext uri="{FF2B5EF4-FFF2-40B4-BE49-F238E27FC236}">
                <a16:creationId xmlns:a16="http://schemas.microsoft.com/office/drawing/2014/main" id="{69D27B7B-33D3-F13F-0439-132C05030C98}"/>
              </a:ext>
            </a:extLst>
          </p:cNvPr>
          <p:cNvSpPr>
            <a:spLocks noGrp="1"/>
          </p:cNvSpPr>
          <p:nvPr>
            <p:ph type="pic" idx="10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2560086" y="4207100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1">
                    <a:lumMod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1">
                  <a:lumMod val="50000"/>
                </a:schemeClr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3106447" y="4207100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1">
                    <a:lumMod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1">
                  <a:lumMod val="50000"/>
                </a:schemeClr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3641075" y="4207100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1">
                    <a:lumMod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1">
                  <a:lumMod val="50000"/>
                </a:schemeClr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4192987" y="4207100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1">
                    <a:lumMod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1">
                  <a:lumMod val="50000"/>
                </a:schemeClr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4731912" y="4207100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1">
                    <a:lumMod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1">
                  <a:lumMod val="50000"/>
                </a:schemeClr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5274162" y="4207100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1">
                    <a:lumMod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300" b="1" dirty="0">
              <a:solidFill>
                <a:schemeClr val="accent1">
                  <a:lumMod val="50000"/>
                </a:schemeClr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5824208" y="4191860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1">
                    <a:lumMod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／</a:t>
            </a:r>
            <a:endParaRPr kumimoji="1" lang="en-US" altLang="ja-JP" sz="1300" b="1" dirty="0">
              <a:solidFill>
                <a:schemeClr val="accent1">
                  <a:lumMod val="50000"/>
                </a:schemeClr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6370568" y="4191860"/>
            <a:ext cx="345532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300" b="1" dirty="0">
                <a:solidFill>
                  <a:schemeClr val="accent1">
                    <a:lumMod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／</a:t>
            </a:r>
            <a:endParaRPr kumimoji="1" lang="en-US" altLang="ja-JP" sz="1300" b="1" dirty="0">
              <a:solidFill>
                <a:schemeClr val="accent1">
                  <a:lumMod val="50000"/>
                </a:schemeClr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pic>
        <p:nvPicPr>
          <p:cNvPr id="8" name="図 7" descr="ダイアグラム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F4EEBCC1-E3B0-DB7A-92B7-C2FC6D60444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329" y="4893729"/>
            <a:ext cx="3192795" cy="2029585"/>
          </a:xfrm>
          <a:prstGeom prst="rect">
            <a:avLst/>
          </a:prstGeom>
        </p:spPr>
      </p:pic>
      <p:pic>
        <p:nvPicPr>
          <p:cNvPr id="10" name="図 9" descr="図形, 四角形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7A5687ED-7D41-7592-C910-A3363D8BCB6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336" y="8241733"/>
            <a:ext cx="3064664" cy="598302"/>
          </a:xfrm>
          <a:prstGeom prst="rect">
            <a:avLst/>
          </a:prstGeom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F2496268-8D3D-6A45-2660-FE5DA9A4BD7A}"/>
              </a:ext>
            </a:extLst>
          </p:cNvPr>
          <p:cNvSpPr txBox="1"/>
          <p:nvPr/>
        </p:nvSpPr>
        <p:spPr>
          <a:xfrm>
            <a:off x="1553828" y="8407369"/>
            <a:ext cx="18002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 dirty="0">
                <a:solidFill>
                  <a:schemeClr val="accent1">
                    <a:lumMod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〇〇駅から徒歩 約００分</a:t>
            </a:r>
            <a:endParaRPr kumimoji="1" lang="en-US" altLang="ja-JP" sz="1200" dirty="0">
              <a:solidFill>
                <a:schemeClr val="accent1">
                  <a:lumMod val="50000"/>
                </a:schemeClr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pic>
        <p:nvPicPr>
          <p:cNvPr id="17" name="図 16" descr="アイコン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AA19EAB8-EE4C-60E1-A75E-41EE69CB89C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3067" y="9564203"/>
            <a:ext cx="896146" cy="935336"/>
          </a:xfrm>
          <a:prstGeom prst="rect">
            <a:avLst/>
          </a:prstGeom>
        </p:spPr>
      </p:pic>
      <p:pic>
        <p:nvPicPr>
          <p:cNvPr id="21" name="図 20" descr="テキスト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4B89AD44-216B-1CF9-8997-0DE8165F161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63" y="9355359"/>
            <a:ext cx="2466823" cy="1223161"/>
          </a:xfrm>
          <a:prstGeom prst="rect">
            <a:avLst/>
          </a:prstGeom>
        </p:spPr>
      </p:pic>
      <p:sp>
        <p:nvSpPr>
          <p:cNvPr id="30" name="テキスト ボックス 30"/>
          <p:cNvSpPr txBox="1"/>
          <p:nvPr/>
        </p:nvSpPr>
        <p:spPr>
          <a:xfrm>
            <a:off x="4648948" y="8230218"/>
            <a:ext cx="172162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9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MAP</a:t>
            </a:r>
            <a:r>
              <a:rPr kumimoji="1" lang="ja-JP" altLang="en-US" sz="9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など</a:t>
            </a:r>
            <a:endParaRPr kumimoji="1" lang="en-US" altLang="ja-JP" sz="9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algn="ctr"/>
            <a:r>
              <a:rPr kumimoji="1" lang="en-US" altLang="ja-JP" sz="6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※</a:t>
            </a:r>
            <a:r>
              <a:rPr kumimoji="1" lang="ja-JP" altLang="en-US" sz="6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許諾を得ずにネットから引用しているデータ</a:t>
            </a:r>
            <a:endParaRPr kumimoji="1" lang="en-US" altLang="ja-JP" sz="6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algn="ctr"/>
            <a:r>
              <a:rPr kumimoji="1" lang="en-US" altLang="ja-JP" sz="6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(Google</a:t>
            </a:r>
            <a:r>
              <a:rPr kumimoji="1" lang="ja-JP" altLang="en-US" sz="6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マップなど</a:t>
            </a:r>
            <a:r>
              <a:rPr kumimoji="1" lang="en-US" altLang="ja-JP" sz="6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)</a:t>
            </a:r>
            <a:r>
              <a:rPr kumimoji="1" lang="ja-JP" altLang="en-US" sz="6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はご記載できません。</a:t>
            </a:r>
            <a:endParaRPr kumimoji="1" lang="en-US" altLang="ja-JP" sz="600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13345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71</TotalTime>
  <Words>80</Words>
  <Application>Microsoft Office PowerPoint</Application>
  <PresentationFormat>ユーザー設定</PresentationFormat>
  <Paragraphs>27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UD デジタル 教科書体 NK-R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revision>16</cp:revision>
  <dcterms:created xsi:type="dcterms:W3CDTF">2024-06-03T04:51:44Z</dcterms:created>
  <dcterms:modified xsi:type="dcterms:W3CDTF">2025-05-08T01:54:35Z</dcterms:modified>
</cp:coreProperties>
</file>