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30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1" y="-750"/>
            <a:ext cx="7559695" cy="10693311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00525" y="8612187"/>
            <a:ext cx="2809875" cy="1550988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182" y="10542174"/>
            <a:ext cx="601257" cy="1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982085" y="4027021"/>
            <a:ext cx="1439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982085" y="4501141"/>
            <a:ext cx="1439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609392" y="403417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132893" y="403417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644661" y="403417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166093" y="403417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682158" y="403417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209168" y="403417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759214" y="403417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267474" y="403417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026535" y="1968939"/>
            <a:ext cx="55066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00" b="1" dirty="0" smtClean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〇〇〇整骨院</a:t>
            </a:r>
            <a:endParaRPr kumimoji="1" lang="ja-JP" altLang="en-US" sz="54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0" name="テキスト ボックス 30"/>
          <p:cNvSpPr txBox="1"/>
          <p:nvPr/>
        </p:nvSpPr>
        <p:spPr>
          <a:xfrm>
            <a:off x="4268936" y="9452448"/>
            <a:ext cx="2425404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100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MAP</a:t>
            </a:r>
            <a:r>
              <a:rPr kumimoji="1" lang="ja-JP" altLang="en-US" sz="11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など</a:t>
            </a:r>
            <a:endParaRPr kumimoji="1" lang="en-US" altLang="ja-JP" sz="1100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en-US" altLang="ja-JP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許諾を得ずにネットから引用しているデータ</a:t>
            </a:r>
            <a:r>
              <a:rPr kumimoji="1" lang="en-US" altLang="ja-JP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(Google</a:t>
            </a:r>
            <a:r>
              <a:rPr kumimoji="1" lang="ja-JP" altLang="en-US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マップなど</a:t>
            </a:r>
            <a:r>
              <a:rPr kumimoji="1" lang="en-US" altLang="ja-JP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)</a:t>
            </a:r>
            <a:r>
              <a:rPr kumimoji="1" lang="ja-JP" altLang="en-US" sz="90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はご記載できません。</a:t>
            </a:r>
            <a:endParaRPr kumimoji="1" lang="en-US" altLang="ja-JP" sz="900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878110" y="5468461"/>
            <a:ext cx="35331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01-2345-6789</a:t>
            </a:r>
            <a:endParaRPr kumimoji="1" lang="ja-JP" altLang="en-US" sz="32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97773" y="8667565"/>
            <a:ext cx="3046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</a:t>
            </a:r>
            <a:r>
              <a:rPr kumimoji="1" lang="ja-JP" altLang="en-US" sz="28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整骨院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97773" y="9387681"/>
            <a:ext cx="3600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〒</a:t>
            </a:r>
            <a:r>
              <a:rPr kumimoji="1" lang="en-US" altLang="ja-JP" sz="1200" dirty="0" smtClean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000-0000</a:t>
            </a:r>
            <a:r>
              <a:rPr kumimoji="1" lang="ja-JP" altLang="en-US" sz="1200" dirty="0" smtClean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●●県●●市●●　</a:t>
            </a:r>
            <a:r>
              <a:rPr kumimoji="1" lang="en-US" altLang="ja-JP" sz="1200" dirty="0" smtClean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0-00-0</a:t>
            </a:r>
          </a:p>
          <a:p>
            <a:r>
              <a:rPr kumimoji="1" lang="en-US" altLang="ja-JP" sz="1200" dirty="0" smtClean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http</a:t>
            </a:r>
            <a:r>
              <a:rPr kumimoji="1" lang="en-US" altLang="ja-JP" sz="1200" dirty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://www.xxxxxx/xxx/xxxx</a:t>
            </a:r>
          </a:p>
        </p:txBody>
      </p:sp>
      <p:sp>
        <p:nvSpPr>
          <p:cNvPr id="2" name="図プレースホルダー 1"/>
          <p:cNvSpPr>
            <a:spLocks noGrp="1"/>
          </p:cNvSpPr>
          <p:nvPr>
            <p:ph type="pic" idx="1"/>
          </p:nvPr>
        </p:nvSpPr>
        <p:spPr/>
      </p:sp>
      <p:sp>
        <p:nvSpPr>
          <p:cNvPr id="27" name="テキスト ボックス 26"/>
          <p:cNvSpPr txBox="1"/>
          <p:nvPr/>
        </p:nvSpPr>
        <p:spPr>
          <a:xfrm>
            <a:off x="2609392" y="450114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132893" y="450114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644661" y="450114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166093" y="450114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682158" y="450114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209168" y="450114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759214" y="450114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6267474" y="4501141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</TotalTime>
  <Words>71</Words>
  <Application>Microsoft Office PowerPoint</Application>
  <PresentationFormat>ユーザー設定</PresentationFormat>
  <Paragraphs>25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UDP明朝 Medium</vt:lpstr>
      <vt:lpstr>HG丸ｺﾞｼｯｸM-PRO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13</cp:revision>
  <dcterms:created xsi:type="dcterms:W3CDTF">2024-06-03T04:51:44Z</dcterms:created>
  <dcterms:modified xsi:type="dcterms:W3CDTF">2024-08-01T05:58:08Z</dcterms:modified>
</cp:coreProperties>
</file>