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" y="-750"/>
            <a:ext cx="7559695" cy="10693311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00525" y="8612187"/>
            <a:ext cx="2809875" cy="1550988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82085" y="4027021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82085" y="4501141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09392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32893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44661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66093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82158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09168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59214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67474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26535" y="1968939"/>
            <a:ext cx="5506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〇〇〇整骨院</a:t>
            </a:r>
            <a:endParaRPr kumimoji="1" lang="ja-JP" altLang="en-US" sz="54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268936" y="9452448"/>
            <a:ext cx="2425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1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1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90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78110" y="5468461"/>
            <a:ext cx="3533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2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97773" y="8667565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97773" y="9387681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27" name="テキスト ボックス 26"/>
          <p:cNvSpPr txBox="1"/>
          <p:nvPr/>
        </p:nvSpPr>
        <p:spPr>
          <a:xfrm>
            <a:off x="2609392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32893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44661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66093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82158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09168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759214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267474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71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13</cp:revision>
  <dcterms:created xsi:type="dcterms:W3CDTF">2024-06-03T04:51:44Z</dcterms:created>
  <dcterms:modified xsi:type="dcterms:W3CDTF">2024-08-01T05:48:01Z</dcterms:modified>
</cp:coreProperties>
</file>