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29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46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5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504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" y="-898"/>
            <a:ext cx="9601225" cy="1280339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34897" y="10311607"/>
            <a:ext cx="3568695" cy="1857040"/>
          </a:xfrm>
        </p:spPr>
        <p:txBody>
          <a:bodyPr anchor="t"/>
          <a:lstStyle>
            <a:lvl1pPr marL="0" indent="0">
              <a:buNone/>
              <a:defRPr sz="316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92" y="12625966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8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34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30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8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24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53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544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21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99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18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450775" y="4821663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50775" y="538934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99194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25996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38750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63075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880974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11977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170562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779116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7" y="2357466"/>
            <a:ext cx="6593209" cy="1087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465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〇〇〇整骨院</a:t>
            </a: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5386211" y="11317676"/>
            <a:ext cx="2904003" cy="62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317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1078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23610" y="6547538"/>
            <a:ext cx="4230280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831" b="1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831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90628" y="10377913"/>
            <a:ext cx="3648122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90628" y="11240128"/>
            <a:ext cx="431102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27" name="テキスト ボックス 26"/>
          <p:cNvSpPr txBox="1"/>
          <p:nvPr/>
        </p:nvSpPr>
        <p:spPr>
          <a:xfrm>
            <a:off x="3399194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25996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38750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263075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880974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511977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170562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779116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71</Words>
  <Application>Microsoft Office PowerPoint</Application>
  <PresentationFormat>A3 297x420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14</cp:revision>
  <dcterms:created xsi:type="dcterms:W3CDTF">2024-06-03T04:51:44Z</dcterms:created>
  <dcterms:modified xsi:type="dcterms:W3CDTF">2024-08-01T06:11:45Z</dcterms:modified>
</cp:coreProperties>
</file>