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45" autoAdjust="0"/>
  </p:normalViewPr>
  <p:slideViewPr>
    <p:cSldViewPr snapToGrid="0">
      <p:cViewPr varScale="1">
        <p:scale>
          <a:sx n="50" d="100"/>
          <a:sy n="50" d="100"/>
        </p:scale>
        <p:origin x="309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315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4260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356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" y="1"/>
            <a:ext cx="10689325" cy="15119350"/>
          </a:xfrm>
          <a:prstGeom prst="rect">
            <a:avLst/>
          </a:prstGeom>
        </p:spPr>
      </p:pic>
      <p:sp>
        <p:nvSpPr>
          <p:cNvPr id="8" name="角丸四角形 7"/>
          <p:cNvSpPr/>
          <p:nvPr userDrawn="1"/>
        </p:nvSpPr>
        <p:spPr>
          <a:xfrm>
            <a:off x="632654" y="11655481"/>
            <a:ext cx="4529684" cy="459094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599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36345" y="11655481"/>
            <a:ext cx="3538492" cy="2981217"/>
          </a:xfrm>
          <a:noFill/>
        </p:spPr>
        <p:txBody>
          <a:bodyPr anchor="t"/>
          <a:lstStyle>
            <a:lvl1pPr marL="0" indent="0">
              <a:buNone/>
              <a:defRPr sz="3740"/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4688053" y="13010944"/>
            <a:ext cx="984659" cy="956030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1131"/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4837" y="14918407"/>
            <a:ext cx="601257" cy="10973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544308" y="12397623"/>
            <a:ext cx="1322947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01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173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1222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9592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0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6460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623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6670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147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9571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30"/>
          <p:cNvSpPr txBox="1"/>
          <p:nvPr/>
        </p:nvSpPr>
        <p:spPr>
          <a:xfrm>
            <a:off x="6553539" y="13458900"/>
            <a:ext cx="3274585" cy="1060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83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MAP</a:t>
            </a:r>
            <a:r>
              <a:rPr kumimoji="1" lang="ja-JP" altLang="en-US" sz="183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kumimoji="1" lang="en-US" altLang="ja-JP" sz="1838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1485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1485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許諾を得ずにネットから引用して</a:t>
            </a:r>
            <a:endParaRPr kumimoji="1" lang="en-US" altLang="ja-JP" sz="1485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485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いるデータ</a:t>
            </a:r>
            <a:r>
              <a:rPr kumimoji="1" lang="en-US" altLang="ja-JP" sz="1485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(Google</a:t>
            </a:r>
            <a:r>
              <a:rPr kumimoji="1" lang="ja-JP" altLang="en-US" sz="1485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マップなど</a:t>
            </a:r>
            <a:r>
              <a:rPr kumimoji="1" lang="en-US" altLang="ja-JP" sz="1485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r>
              <a:rPr kumimoji="1" lang="ja-JP" altLang="en-US" sz="1485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</a:t>
            </a:r>
            <a:endParaRPr kumimoji="1" lang="en-US" altLang="ja-JP" sz="1485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485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ご記載できません。</a:t>
            </a:r>
            <a:endParaRPr kumimoji="1" lang="en-US" altLang="ja-JP" sz="1485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08410" y="8991621"/>
            <a:ext cx="26761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8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～●●コース～</a:t>
            </a:r>
            <a:endParaRPr kumimoji="1" lang="en-US" altLang="ja-JP" sz="198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98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コースの特徴や魅力を記載してください。</a:t>
            </a:r>
            <a:endParaRPr kumimoji="1" lang="en-US" altLang="ja-JP" sz="198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57610" y="12329938"/>
            <a:ext cx="4498571" cy="875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091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●●整体院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57610" y="13377296"/>
            <a:ext cx="5091542" cy="1223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28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TEL</a:t>
            </a:r>
            <a:r>
              <a:rPr kumimoji="1" lang="ja-JP" altLang="en-US" sz="2828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2828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</a:p>
          <a:p>
            <a:r>
              <a:rPr kumimoji="1" lang="en-US" altLang="ja-JP" sz="2263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Mail</a:t>
            </a:r>
            <a:r>
              <a:rPr kumimoji="1" lang="ja-JP" altLang="en-US" sz="2263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：</a:t>
            </a:r>
            <a:r>
              <a:rPr kumimoji="1" lang="en-US" altLang="ja-JP" sz="2263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×××</a:t>
            </a:r>
            <a:r>
              <a:rPr kumimoji="1" lang="ja-JP" altLang="en-US" sz="2263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＠</a:t>
            </a:r>
            <a:r>
              <a:rPr kumimoji="1" lang="en-US" altLang="ja-JP" sz="2263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×××.ne.jp</a:t>
            </a:r>
          </a:p>
          <a:p>
            <a:r>
              <a:rPr kumimoji="1" lang="en-US" altLang="ja-JP" sz="2263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http://www.xxxxxx/xxx/xxxx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71635" y="6870880"/>
            <a:ext cx="2035115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471635" y="7550316"/>
            <a:ext cx="2035115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98385" y="6870880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438671" y="6870880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162365" y="6870880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899725" y="6870880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629495" y="6877974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374743" y="6870880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079717" y="6870880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838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798450" y="6867560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838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350251" y="11650503"/>
            <a:ext cx="3142298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8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当店はご予約制です。</a:t>
            </a:r>
            <a:endParaRPr kumimoji="1" lang="en-US" altLang="ja-JP" sz="198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012648" y="2516271"/>
            <a:ext cx="6666519" cy="152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33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●●整体院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143468" y="4340940"/>
            <a:ext cx="8404877" cy="11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26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～当店の魅力～</a:t>
            </a:r>
            <a:endParaRPr kumimoji="1" lang="en-US" altLang="ja-JP" sz="2263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226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・このスペースにお店の魅力や紹介文などを入れてください。</a:t>
            </a:r>
          </a:p>
          <a:p>
            <a:pPr algn="ctr"/>
            <a:r>
              <a:rPr kumimoji="1" lang="ja-JP" altLang="en-US" sz="2263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・このスペースにお店の魅力や紹介文などを入れてください。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98385" y="7550316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438671" y="7550316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162365" y="7550316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899725" y="7550316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629495" y="7557409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7374743" y="7550316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8079717" y="7550316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838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8798450" y="7546995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838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007856" y="8991621"/>
            <a:ext cx="26761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8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～●●コース～</a:t>
            </a:r>
            <a:endParaRPr kumimoji="1" lang="en-US" altLang="ja-JP" sz="198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98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コースの特徴や魅力を記載してください。</a:t>
            </a:r>
            <a:endParaRPr kumimoji="1" lang="en-US" altLang="ja-JP" sz="198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911867" y="8991621"/>
            <a:ext cx="26761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8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～●●コース～</a:t>
            </a:r>
            <a:endParaRPr kumimoji="1" lang="en-US" altLang="ja-JP" sz="198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980" b="1" dirty="0">
                <a:solidFill>
                  <a:schemeClr val="accent6">
                    <a:lumMod val="7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コースの特徴や魅力を記載してください。</a:t>
            </a:r>
            <a:endParaRPr kumimoji="1" lang="en-US" altLang="ja-JP" sz="1980" b="1" dirty="0">
              <a:solidFill>
                <a:schemeClr val="accent6">
                  <a:lumMod val="7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7" name="図プレースホルダー 16"/>
          <p:cNvSpPr>
            <a:spLocks noGrp="1"/>
          </p:cNvSpPr>
          <p:nvPr>
            <p:ph type="pic" idx="1"/>
          </p:nvPr>
        </p:nvSpPr>
        <p:spPr/>
      </p:sp>
      <p:sp>
        <p:nvSpPr>
          <p:cNvPr id="19" name="図プレースホルダー 18"/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151</Words>
  <Application>Microsoft Office PowerPoint</Application>
  <PresentationFormat>ユーザー設定</PresentationFormat>
  <Paragraphs>37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UDP明朝 Medium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12</cp:revision>
  <dcterms:created xsi:type="dcterms:W3CDTF">2024-06-03T04:51:44Z</dcterms:created>
  <dcterms:modified xsi:type="dcterms:W3CDTF">2024-09-05T02:38:11Z</dcterms:modified>
</cp:coreProperties>
</file>