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45" autoAdjust="0"/>
  </p:normalViewPr>
  <p:slideViewPr>
    <p:cSldViewPr snapToGrid="0">
      <p:cViewPr>
        <p:scale>
          <a:sx n="66" d="100"/>
          <a:sy n="66" d="100"/>
        </p:scale>
        <p:origin x="3210" y="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" y="0"/>
            <a:ext cx="7557916" cy="10691813"/>
          </a:xfrm>
          <a:prstGeom prst="rect">
            <a:avLst/>
          </a:prstGeom>
        </p:spPr>
      </p:pic>
      <p:sp>
        <p:nvSpPr>
          <p:cNvPr id="8" name="角丸四角形 7"/>
          <p:cNvSpPr/>
          <p:nvPr userDrawn="1"/>
        </p:nvSpPr>
        <p:spPr>
          <a:xfrm>
            <a:off x="447319" y="8242300"/>
            <a:ext cx="3202725" cy="324653"/>
          </a:xfrm>
          <a:prstGeom prst="roundRect">
            <a:avLst>
              <a:gd name="adj" fmla="val 50000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50835" y="8242300"/>
            <a:ext cx="2501900" cy="2108200"/>
          </a:xfrm>
          <a:noFill/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0"/>
          </p:nvPr>
        </p:nvSpPr>
        <p:spPr>
          <a:xfrm>
            <a:off x="3314700" y="9200830"/>
            <a:ext cx="696206" cy="676067"/>
          </a:xfrm>
          <a:solidFill>
            <a:schemeClr val="bg1"/>
          </a:solidFill>
        </p:spPr>
        <p:txBody>
          <a:bodyPr anchor="t">
            <a:normAutofit/>
          </a:bodyPr>
          <a:lstStyle>
            <a:lvl1pPr marL="0" indent="0">
              <a:buNone/>
              <a:defRPr sz="800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 dirty="0" smtClean="0"/>
              <a:t>図を追加</a:t>
            </a:r>
            <a:endParaRPr lang="en-US" dirty="0"/>
          </a:p>
        </p:txBody>
      </p:sp>
      <p:pic>
        <p:nvPicPr>
          <p:cNvPr id="3" name="図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9106" y="10516773"/>
            <a:ext cx="601257" cy="109735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232310" y="8773597"/>
            <a:ext cx="899159" cy="381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7935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3458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6753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8592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2291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56516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5363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7037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0019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4620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499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4542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テキスト ボックス 30"/>
          <p:cNvSpPr txBox="1"/>
          <p:nvPr/>
        </p:nvSpPr>
        <p:spPr>
          <a:xfrm>
            <a:off x="4633828" y="9517607"/>
            <a:ext cx="2315658" cy="7771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1300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MAP</a:t>
            </a:r>
            <a:r>
              <a:rPr kumimoji="1" lang="ja-JP" altLang="en-US" sz="1300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など</a:t>
            </a:r>
            <a:endParaRPr kumimoji="1" lang="en-US" altLang="ja-JP" sz="1300" dirty="0"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  <a:p>
            <a:pPr algn="ctr"/>
            <a:r>
              <a:rPr kumimoji="1" lang="en-US" altLang="ja-JP" sz="1050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※</a:t>
            </a:r>
            <a:r>
              <a:rPr kumimoji="1" lang="ja-JP" altLang="en-US" sz="1050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許諾を得ずにネットから引用して</a:t>
            </a:r>
            <a:endParaRPr kumimoji="1" lang="en-US" altLang="ja-JP" sz="1050" dirty="0" smtClean="0"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  <a:p>
            <a:pPr algn="ctr"/>
            <a:r>
              <a:rPr kumimoji="1" lang="ja-JP" altLang="en-US" sz="1050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いるデータ</a:t>
            </a:r>
            <a:r>
              <a:rPr kumimoji="1" lang="en-US" altLang="ja-JP" sz="1050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(Google</a:t>
            </a:r>
            <a:r>
              <a:rPr kumimoji="1" lang="ja-JP" altLang="en-US" sz="1050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マップなど</a:t>
            </a:r>
            <a:r>
              <a:rPr kumimoji="1" lang="en-US" altLang="ja-JP" sz="1050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)</a:t>
            </a:r>
            <a:r>
              <a:rPr kumimoji="1" lang="ja-JP" altLang="en-US" sz="1050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は</a:t>
            </a:r>
            <a:endParaRPr kumimoji="1" lang="en-US" altLang="ja-JP" sz="1050" dirty="0" smtClean="0"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  <a:p>
            <a:pPr algn="ctr"/>
            <a:r>
              <a:rPr kumimoji="1" lang="ja-JP" altLang="en-US" sz="1050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ご記載できません。</a:t>
            </a:r>
            <a:endParaRPr kumimoji="1" lang="en-US" altLang="ja-JP" sz="1050" dirty="0" smtClean="0"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12529" y="6358522"/>
            <a:ext cx="189243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400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～●●コース～</a:t>
            </a:r>
            <a:endParaRPr kumimoji="1" lang="en-US" altLang="ja-JP" sz="1400" b="1" dirty="0">
              <a:solidFill>
                <a:schemeClr val="accent6">
                  <a:lumMod val="7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  <a:p>
            <a:pPr algn="ctr"/>
            <a:r>
              <a:rPr kumimoji="1" lang="ja-JP" altLang="en-US" sz="1400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コースの特徴や魅力を記載してください。</a:t>
            </a:r>
            <a:endParaRPr kumimoji="1" lang="en-US" altLang="ja-JP" sz="1400" b="1" dirty="0">
              <a:solidFill>
                <a:schemeClr val="accent6">
                  <a:lumMod val="7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93741" y="8719249"/>
            <a:ext cx="31812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b="1" dirty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●●整体院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93741" y="9459899"/>
            <a:ext cx="360053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 dirty="0" smtClean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TEL</a:t>
            </a:r>
            <a:r>
              <a:rPr kumimoji="1" lang="ja-JP" altLang="en-US" sz="2000" b="1" dirty="0" smtClean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：</a:t>
            </a:r>
            <a:r>
              <a:rPr kumimoji="1" lang="en-US" altLang="ja-JP" sz="2000" b="1" dirty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01-2345-6789</a:t>
            </a:r>
          </a:p>
          <a:p>
            <a:r>
              <a:rPr kumimoji="1" lang="en-US" altLang="ja-JP" sz="1600" b="1" dirty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Mail</a:t>
            </a:r>
            <a:r>
              <a:rPr kumimoji="1" lang="ja-JP" altLang="en-US" sz="1600" b="1" dirty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　：</a:t>
            </a:r>
            <a:r>
              <a:rPr kumimoji="1" lang="en-US" altLang="ja-JP" sz="1600" b="1" dirty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×××</a:t>
            </a:r>
            <a:r>
              <a:rPr kumimoji="1" lang="ja-JP" altLang="en-US" sz="1600" b="1" dirty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＠</a:t>
            </a:r>
            <a:r>
              <a:rPr kumimoji="1" lang="en-US" altLang="ja-JP" sz="1600" b="1" dirty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×××.ne.jp</a:t>
            </a:r>
          </a:p>
          <a:p>
            <a:r>
              <a:rPr kumimoji="1" lang="en-US" altLang="ja-JP" sz="1600" b="1" dirty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http://www.xxxxxx/xxx/xxxx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040104" y="4858817"/>
            <a:ext cx="143915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300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1300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：</a:t>
            </a:r>
            <a:r>
              <a:rPr kumimoji="1" lang="en-US" altLang="ja-JP" sz="1300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1300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～</a:t>
            </a:r>
            <a:r>
              <a:rPr kumimoji="1" lang="en-US" altLang="ja-JP" sz="1300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1300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：</a:t>
            </a:r>
            <a:r>
              <a:rPr kumimoji="1" lang="en-US" altLang="ja-JP" sz="1300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040104" y="5339287"/>
            <a:ext cx="143915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300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1300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：</a:t>
            </a:r>
            <a:r>
              <a:rPr kumimoji="1" lang="en-US" altLang="ja-JP" sz="1300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1300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～</a:t>
            </a:r>
            <a:r>
              <a:rPr kumimoji="1" lang="en-US" altLang="ja-JP" sz="1300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1300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：</a:t>
            </a:r>
            <a:r>
              <a:rPr kumimoji="1" lang="en-US" altLang="ja-JP" sz="1300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614775" y="4858817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300" b="1" dirty="0">
              <a:solidFill>
                <a:schemeClr val="accent6">
                  <a:lumMod val="7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138276" y="4858817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300" b="1" dirty="0">
              <a:solidFill>
                <a:schemeClr val="accent6">
                  <a:lumMod val="7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3650044" y="4858817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300" b="1" dirty="0">
              <a:solidFill>
                <a:schemeClr val="accent6">
                  <a:lumMod val="7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4171476" y="4858817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300" b="1" dirty="0">
              <a:solidFill>
                <a:schemeClr val="accent6">
                  <a:lumMod val="7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4687541" y="4863833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300" b="1" dirty="0">
              <a:solidFill>
                <a:schemeClr val="accent6">
                  <a:lumMod val="7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5214551" y="4858817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300" b="1" dirty="0">
              <a:solidFill>
                <a:schemeClr val="accent6">
                  <a:lumMod val="7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5713081" y="4858817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／</a:t>
            </a:r>
            <a:endParaRPr kumimoji="1" lang="en-US" altLang="ja-JP" sz="1300" b="1" dirty="0">
              <a:solidFill>
                <a:schemeClr val="accent6">
                  <a:lumMod val="7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6221341" y="4856469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／</a:t>
            </a:r>
            <a:endParaRPr kumimoji="1" lang="en-US" altLang="ja-JP" sz="1300" b="1" dirty="0">
              <a:solidFill>
                <a:schemeClr val="accent6">
                  <a:lumMod val="7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954266" y="8238779"/>
            <a:ext cx="22221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400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当店はご予約制です。</a:t>
            </a:r>
            <a:endParaRPr kumimoji="1" lang="en-US" altLang="ja-JP" sz="1400" b="1" dirty="0">
              <a:solidFill>
                <a:schemeClr val="accent6">
                  <a:lumMod val="7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1422687" y="1779408"/>
            <a:ext cx="471430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6600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●●整体院</a:t>
            </a: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808037" y="3069742"/>
            <a:ext cx="5943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～当店の魅力～</a:t>
            </a:r>
            <a:endParaRPr kumimoji="1" lang="en-US" altLang="ja-JP" sz="1600" b="1" dirty="0">
              <a:solidFill>
                <a:schemeClr val="accent6">
                  <a:lumMod val="7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  <a:p>
            <a:pPr algn="ctr"/>
            <a:r>
              <a:rPr kumimoji="1" lang="ja-JP" altLang="en-US" sz="1600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・このスペースにお店の魅力や紹介文などを入れてください。</a:t>
            </a:r>
          </a:p>
          <a:p>
            <a:pPr algn="ctr"/>
            <a:r>
              <a:rPr kumimoji="1" lang="ja-JP" altLang="en-US" sz="1600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・このスペースにお店の魅力や紹介文などを入れてください。</a:t>
            </a: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2614775" y="5339287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300" b="1" dirty="0">
              <a:solidFill>
                <a:schemeClr val="accent6">
                  <a:lumMod val="7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3138276" y="5339287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300" b="1" dirty="0">
              <a:solidFill>
                <a:schemeClr val="accent6">
                  <a:lumMod val="7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3650044" y="5339287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300" b="1" dirty="0">
              <a:solidFill>
                <a:schemeClr val="accent6">
                  <a:lumMod val="7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4171476" y="5339287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300" b="1" dirty="0">
              <a:solidFill>
                <a:schemeClr val="accent6">
                  <a:lumMod val="7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4687541" y="5344303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300" b="1" dirty="0">
              <a:solidFill>
                <a:schemeClr val="accent6">
                  <a:lumMod val="7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5214551" y="5339287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300" b="1" dirty="0">
              <a:solidFill>
                <a:schemeClr val="accent6">
                  <a:lumMod val="7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5713081" y="5339287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／</a:t>
            </a:r>
            <a:endParaRPr kumimoji="1" lang="en-US" altLang="ja-JP" sz="1300" b="1" dirty="0">
              <a:solidFill>
                <a:schemeClr val="accent6">
                  <a:lumMod val="7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6221341" y="5336939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／</a:t>
            </a:r>
            <a:endParaRPr kumimoji="1" lang="en-US" altLang="ja-JP" sz="1300" b="1" dirty="0">
              <a:solidFill>
                <a:schemeClr val="accent6">
                  <a:lumMod val="7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2833620" y="6358522"/>
            <a:ext cx="189243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400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～●●コース～</a:t>
            </a:r>
            <a:endParaRPr kumimoji="1" lang="en-US" altLang="ja-JP" sz="1400" b="1" dirty="0">
              <a:solidFill>
                <a:schemeClr val="accent6">
                  <a:lumMod val="7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  <a:p>
            <a:pPr algn="ctr"/>
            <a:r>
              <a:rPr kumimoji="1" lang="ja-JP" altLang="en-US" sz="1400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コースの特徴や魅力を記載してください。</a:t>
            </a:r>
            <a:endParaRPr kumimoji="1" lang="en-US" altLang="ja-JP" sz="1400" b="1" dirty="0">
              <a:solidFill>
                <a:schemeClr val="accent6">
                  <a:lumMod val="7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4887223" y="6358522"/>
            <a:ext cx="189243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400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～●●コース～</a:t>
            </a:r>
            <a:endParaRPr kumimoji="1" lang="en-US" altLang="ja-JP" sz="1400" b="1" dirty="0">
              <a:solidFill>
                <a:schemeClr val="accent6">
                  <a:lumMod val="7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  <a:p>
            <a:pPr algn="ctr"/>
            <a:r>
              <a:rPr kumimoji="1" lang="ja-JP" altLang="en-US" sz="1400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コースの特徴や魅力を記載してください。</a:t>
            </a:r>
            <a:endParaRPr kumimoji="1" lang="en-US" altLang="ja-JP" sz="1400" b="1" dirty="0">
              <a:solidFill>
                <a:schemeClr val="accent6">
                  <a:lumMod val="7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17" name="図プレースホルダー 16"/>
          <p:cNvSpPr>
            <a:spLocks noGrp="1"/>
          </p:cNvSpPr>
          <p:nvPr>
            <p:ph type="pic" idx="1"/>
          </p:nvPr>
        </p:nvSpPr>
        <p:spPr/>
      </p:sp>
      <p:sp>
        <p:nvSpPr>
          <p:cNvPr id="19" name="図プレースホルダー 18"/>
          <p:cNvSpPr>
            <a:spLocks noGrp="1"/>
          </p:cNvSpPr>
          <p:nvPr>
            <p:ph type="pic" idx="10"/>
          </p:nvPr>
        </p:nvSpPr>
        <p:spPr/>
      </p:sp>
    </p:spTree>
    <p:extLst>
      <p:ext uri="{BB962C8B-B14F-4D97-AF65-F5344CB8AC3E}">
        <p14:creationId xmlns:p14="http://schemas.microsoft.com/office/powerpoint/2010/main" val="2613345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</TotalTime>
  <Words>151</Words>
  <Application>Microsoft Office PowerPoint</Application>
  <PresentationFormat>ユーザー設定</PresentationFormat>
  <Paragraphs>37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BIZ UDP明朝 Medium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revision>11</cp:revision>
  <dcterms:created xsi:type="dcterms:W3CDTF">2024-06-03T04:51:44Z</dcterms:created>
  <dcterms:modified xsi:type="dcterms:W3CDTF">2024-09-05T02:39:13Z</dcterms:modified>
</cp:coreProperties>
</file>