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 snapToGrid="0">
      <p:cViewPr>
        <p:scale>
          <a:sx n="75" d="100"/>
          <a:sy n="75" d="100"/>
        </p:scale>
        <p:origin x="31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6"/>
            <a:ext cx="7559675" cy="1068799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987" y="7329355"/>
            <a:ext cx="2761270" cy="813876"/>
          </a:xfrm>
          <a:prstGeom prst="rect">
            <a:avLst/>
          </a:prstGeom>
        </p:spPr>
      </p:pic>
      <p:cxnSp>
        <p:nvCxnSpPr>
          <p:cNvPr id="10" name="直線コネクタ 9"/>
          <p:cNvCxnSpPr/>
          <p:nvPr userDrawn="1"/>
        </p:nvCxnSpPr>
        <p:spPr>
          <a:xfrm flipV="1">
            <a:off x="4060987" y="6348413"/>
            <a:ext cx="2748570" cy="552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66537" y="3689943"/>
            <a:ext cx="3122611" cy="1857056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4050892" y="8319706"/>
            <a:ext cx="2753902" cy="1496294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6178550" y="5831583"/>
            <a:ext cx="495300" cy="473850"/>
          </a:xfrm>
        </p:spPr>
        <p:txBody>
          <a:bodyPr anchor="t">
            <a:noAutofit/>
          </a:bodyPr>
          <a:lstStyle>
            <a:lvl1pPr marL="0" indent="0">
              <a:buNone/>
              <a:defRPr sz="5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5984875" y="5641860"/>
            <a:ext cx="8699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二次元バーコード</a:t>
            </a:r>
            <a:endParaRPr kumimoji="1" lang="ja-JP" altLang="en-US" sz="7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/>
        </p:nvSpPr>
        <p:spPr>
          <a:xfrm>
            <a:off x="3866537" y="4866916"/>
            <a:ext cx="3122611" cy="6420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サロンの内観風景や施術写真など</a:t>
            </a:r>
            <a:endParaRPr kumimoji="1" lang="en-US" altLang="ja-JP" sz="1600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ビフォーアフター画像等は効果の保証と</a:t>
            </a:r>
            <a:endParaRPr kumimoji="1" lang="en-US" altLang="ja-JP" sz="1000" dirty="0" smtClean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捉えられる可能性があるため、ご掲載できません。</a:t>
            </a:r>
            <a:endParaRPr kumimoji="1" lang="en-US" altLang="ja-JP" sz="1000" dirty="0" smtClean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074533" y="9259132"/>
            <a:ext cx="2761270" cy="677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6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000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ネットから</a:t>
            </a:r>
            <a:r>
              <a:rPr kumimoji="1" lang="ja-JP" altLang="en-US" sz="10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引用して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いる</a:t>
            </a:r>
            <a:endParaRPr kumimoji="1" lang="en-US" altLang="ja-JP" sz="1000" dirty="0" smtClean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10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0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0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</a:t>
            </a:r>
            <a:r>
              <a:rPr kumimoji="1" lang="ja-JP" altLang="en-US" sz="10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できません。</a:t>
            </a:r>
          </a:p>
          <a:p>
            <a:pPr algn="ctr"/>
            <a:endParaRPr kumimoji="1" lang="en-US" altLang="ja-JP" sz="1000" dirty="0" smtClean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22685" y="1206230"/>
            <a:ext cx="47143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Relaxation</a:t>
            </a:r>
            <a:r>
              <a:rPr kumimoji="1" lang="ja-JP" altLang="en-US" b="1" dirty="0" smtClean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　</a:t>
            </a:r>
            <a:r>
              <a:rPr kumimoji="1" lang="en-US" altLang="ja-JP" b="1" dirty="0" smtClean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Salon</a:t>
            </a:r>
          </a:p>
          <a:p>
            <a:pPr algn="ctr"/>
            <a:r>
              <a:rPr kumimoji="1" lang="ja-JP" altLang="en-US" sz="3200" b="1" dirty="0" smtClean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●●●●●●●●</a:t>
            </a:r>
            <a:endParaRPr kumimoji="1" lang="en-US" altLang="ja-JP" sz="3200" b="1" dirty="0">
              <a:solidFill>
                <a:schemeClr val="accent6">
                  <a:lumMod val="75000"/>
                </a:schemeClr>
              </a:solidFill>
              <a:latin typeface="Segoe Script" panose="030B0504020000000003" pitchFamily="66" charset="0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08037" y="2142490"/>
            <a:ext cx="594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～当店の魅力～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60426" y="4780461"/>
            <a:ext cx="228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333501" y="5096594"/>
            <a:ext cx="201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2400" b="1" i="1" dirty="0" err="1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  <a:endParaRPr kumimoji="1" lang="en-US" altLang="ja-JP" sz="2400" b="1" i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08037" y="5548476"/>
            <a:ext cx="25352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050" b="1" dirty="0" smtClean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</a:t>
            </a:r>
            <a:r>
              <a:rPr kumimoji="1" lang="ja-JP" altLang="en-US" sz="105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の魅力や説明を記載して</a:t>
            </a:r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ください</a:t>
            </a:r>
            <a:endParaRPr kumimoji="1" lang="en-US" altLang="ja-JP" sz="105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860426" y="6041248"/>
            <a:ext cx="2482850" cy="171450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860426" y="6277093"/>
            <a:ext cx="228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333501" y="6593226"/>
            <a:ext cx="201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2400" b="1" i="1" dirty="0" err="1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  <a:endParaRPr kumimoji="1" lang="en-US" altLang="ja-JP" sz="2400" b="1" i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08037" y="7045108"/>
            <a:ext cx="25352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050" b="1" dirty="0" smtClean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</a:t>
            </a:r>
            <a:r>
              <a:rPr kumimoji="1" lang="ja-JP" altLang="en-US" sz="105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の魅力や説明を記載して</a:t>
            </a:r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ください</a:t>
            </a:r>
            <a:endParaRPr kumimoji="1" lang="en-US" altLang="ja-JP" sz="105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860426" y="7537880"/>
            <a:ext cx="2482850" cy="171450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857873" y="7805226"/>
            <a:ext cx="228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330948" y="8121359"/>
            <a:ext cx="201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2400" b="1" i="1" dirty="0" err="1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2400" b="1" i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  <a:endParaRPr kumimoji="1" lang="en-US" altLang="ja-JP" sz="2400" b="1" i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05484" y="8573241"/>
            <a:ext cx="25352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050" b="1" dirty="0" smtClean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</a:t>
            </a:r>
            <a:r>
              <a:rPr kumimoji="1" lang="ja-JP" altLang="en-US" sz="105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の魅力や説明を記載して</a:t>
            </a:r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ください</a:t>
            </a:r>
            <a:endParaRPr kumimoji="1" lang="en-US" altLang="ja-JP" sz="105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857873" y="9066013"/>
            <a:ext cx="2482850" cy="171450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4024657" y="7628571"/>
            <a:ext cx="995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024657" y="7885901"/>
            <a:ext cx="995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20628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284947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541728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798509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064476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328244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590154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020628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284947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541728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798509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064476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328244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590154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011957" y="5756225"/>
            <a:ext cx="2125029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リラクゼーションサロン</a:t>
            </a:r>
            <a:endParaRPr kumimoji="1" lang="en-US" altLang="ja-JP" sz="105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●●●●●●●●</a:t>
            </a:r>
            <a:endParaRPr kumimoji="1" lang="ja-JP" altLang="en-US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3" name="テキスト ボックス 7"/>
          <p:cNvSpPr txBox="1"/>
          <p:nvPr/>
        </p:nvSpPr>
        <p:spPr>
          <a:xfrm>
            <a:off x="4011958" y="6533680"/>
            <a:ext cx="292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9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  <a:r>
              <a:rPr kumimoji="1" lang="ja-JP" altLang="en-US" sz="9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〇〇県〇〇市〇〇　</a:t>
            </a:r>
            <a:r>
              <a:rPr kumimoji="1" lang="en-US" altLang="ja-JP" sz="9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  <a:r>
              <a:rPr kumimoji="1" lang="ja-JP" altLang="en-US" sz="9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〇〇ビル</a:t>
            </a:r>
            <a:endParaRPr kumimoji="1" lang="en-US" altLang="ja-JP" sz="900" b="1" dirty="0" smtClean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en-US" altLang="ja-JP" sz="9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TEL</a:t>
            </a:r>
            <a:r>
              <a:rPr kumimoji="1" lang="ja-JP" altLang="en-US" sz="90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</a:p>
          <a:p>
            <a:r>
              <a:rPr kumimoji="1" lang="en-US" altLang="ja-JP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Mail</a:t>
            </a:r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：</a:t>
            </a:r>
            <a:r>
              <a:rPr kumimoji="1" lang="en-US" altLang="ja-JP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</a:t>
            </a:r>
            <a:r>
              <a:rPr kumimoji="1" lang="ja-JP" altLang="en-US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＠</a:t>
            </a:r>
            <a:r>
              <a:rPr kumimoji="1" lang="en-US" altLang="ja-JP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×××.ne.jp</a:t>
            </a:r>
          </a:p>
          <a:p>
            <a:r>
              <a:rPr kumimoji="1" lang="en-US" altLang="ja-JP" sz="9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http://www.xxxxxx/xxx/xxxx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31678" y="9440621"/>
            <a:ext cx="25352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上記価格は税込価格です。</a:t>
            </a:r>
            <a:endParaRPr kumimoji="1" lang="en-US" altLang="ja-JP" sz="1050" b="1" dirty="0" smtClean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" name="図プレースホルダー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0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251</Words>
  <Application>Microsoft Office PowerPoint</Application>
  <PresentationFormat>ユーザー設定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Segoe Script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17</cp:revision>
  <dcterms:created xsi:type="dcterms:W3CDTF">2024-06-03T04:51:44Z</dcterms:created>
  <dcterms:modified xsi:type="dcterms:W3CDTF">2024-09-05T02:35:57Z</dcterms:modified>
</cp:coreProperties>
</file>