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32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24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00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550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397"/>
            <a:ext cx="10691813" cy="1511395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543" y="10364480"/>
            <a:ext cx="3905324" cy="1150906"/>
          </a:xfrm>
          <a:prstGeom prst="rect">
            <a:avLst/>
          </a:prstGeom>
        </p:spPr>
      </p:pic>
      <p:cxnSp>
        <p:nvCxnSpPr>
          <p:cNvPr id="10" name="直線コネクタ 9"/>
          <p:cNvCxnSpPr/>
          <p:nvPr userDrawn="1"/>
        </p:nvCxnSpPr>
        <p:spPr>
          <a:xfrm flipV="1">
            <a:off x="5753963" y="8977326"/>
            <a:ext cx="3876942" cy="2020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71642" y="5235014"/>
            <a:ext cx="4416377" cy="2626073"/>
          </a:xfrm>
        </p:spPr>
        <p:txBody>
          <a:bodyPr anchor="t"/>
          <a:lstStyle>
            <a:lvl1pPr marL="0" indent="0">
              <a:buNone/>
              <a:defRPr sz="3740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5753963" y="11688984"/>
            <a:ext cx="3894904" cy="2115917"/>
          </a:xfrm>
        </p:spPr>
        <p:txBody>
          <a:bodyPr anchor="t"/>
          <a:lstStyle>
            <a:lvl1pPr marL="0" indent="0">
              <a:buNone/>
              <a:defRPr sz="3740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endParaRPr lang="en-US" dirty="0"/>
          </a:p>
        </p:txBody>
      </p:sp>
      <p:sp>
        <p:nvSpPr>
          <p:cNvPr id="13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8738458" y="8246473"/>
            <a:ext cx="700514" cy="670074"/>
          </a:xfrm>
        </p:spPr>
        <p:txBody>
          <a:bodyPr anchor="t">
            <a:noAutofit/>
          </a:bodyPr>
          <a:lstStyle>
            <a:lvl1pPr marL="0" indent="0">
              <a:buNone/>
              <a:defRPr sz="200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endParaRPr lang="en-US" dirty="0"/>
          </a:p>
        </p:txBody>
      </p:sp>
      <p:sp>
        <p:nvSpPr>
          <p:cNvPr id="14" name="テキスト ボックス 13"/>
          <p:cNvSpPr txBox="1"/>
          <p:nvPr userDrawn="1"/>
        </p:nvSpPr>
        <p:spPr>
          <a:xfrm>
            <a:off x="8416167" y="8001791"/>
            <a:ext cx="1345095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90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二次元バーコード</a:t>
            </a:r>
            <a:endParaRPr kumimoji="1" lang="ja-JP" altLang="en-US" sz="990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0875" y="14976257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39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4558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4827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3951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097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1748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41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5225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355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459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5753901" y="12820299"/>
            <a:ext cx="3904727" cy="10295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98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980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273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273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273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</a:t>
            </a:r>
            <a:endParaRPr kumimoji="1" lang="en-US" altLang="ja-JP" sz="1273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273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データ</a:t>
            </a:r>
            <a:r>
              <a:rPr kumimoji="1" lang="en-US" altLang="ja-JP" sz="1273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1273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1273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1273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はご記載できません。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471624" y="6896600"/>
            <a:ext cx="4415701" cy="969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63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サロンの内観風景や施術写真など</a:t>
            </a:r>
            <a:endParaRPr kumimoji="1" lang="en-US" altLang="ja-JP" sz="2263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ビフォーアフター画像等は効果の保証と</a:t>
            </a:r>
            <a:endParaRPr kumimoji="1" lang="en-US" altLang="ja-JP" sz="1414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414" dirty="0">
                <a:solidFill>
                  <a:schemeClr val="tx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捉えられる可能性があるため、ご掲載できません。</a:t>
            </a:r>
            <a:endParaRPr kumimoji="1" lang="en-US" altLang="ja-JP" sz="1414" dirty="0">
              <a:solidFill>
                <a:schemeClr val="tx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012645" y="1705737"/>
            <a:ext cx="6666519" cy="134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5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Relaxation</a:t>
            </a:r>
            <a:r>
              <a:rPr kumimoji="1" lang="ja-JP" altLang="en-US" sz="35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　</a:t>
            </a:r>
            <a:r>
              <a:rPr kumimoji="1" lang="en-US" altLang="ja-JP" sz="3599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Salon</a:t>
            </a:r>
          </a:p>
          <a:p>
            <a:pPr algn="ctr"/>
            <a:r>
              <a:rPr kumimoji="1" lang="ja-JP" altLang="en-US" sz="4525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Script" panose="030B0504020000000003" pitchFamily="66" charset="0"/>
                <a:ea typeface="BIZ UDP明朝 Medium" panose="02020500000000000000" pitchFamily="18" charset="-128"/>
              </a:rPr>
              <a:t>●●●●●●●●</a:t>
            </a:r>
            <a:endParaRPr kumimoji="1" lang="en-US" altLang="ja-JP" sz="4525" b="1" dirty="0">
              <a:solidFill>
                <a:schemeClr val="tx1">
                  <a:lumMod val="65000"/>
                  <a:lumOff val="35000"/>
                </a:schemeClr>
              </a:solidFill>
              <a:latin typeface="Segoe Script" panose="030B0504020000000003" pitchFamily="66" charset="0"/>
              <a:ea typeface="BIZ UDP明朝 Medium" panose="020205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143468" y="3029708"/>
            <a:ext cx="8404877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～当店の魅力～</a:t>
            </a:r>
            <a:endParaRPr kumimoji="1" lang="en-US" altLang="ja-JP" sz="198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・このスペースにお店の魅力や紹介文などを入れてください。</a:t>
            </a:r>
          </a:p>
          <a:p>
            <a:pPr algn="ctr"/>
            <a:r>
              <a:rPr kumimoji="1" lang="ja-JP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・このスペースにお店の魅力や紹介文などを入れてください。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217552" y="6760076"/>
            <a:ext cx="3227015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●●●●●コース</a:t>
            </a:r>
            <a:endParaRPr kumimoji="1" lang="en-US" altLang="ja-JP" sz="198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886529" y="7207121"/>
            <a:ext cx="2845644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394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￥</a:t>
            </a:r>
            <a:r>
              <a:rPr kumimoji="1" lang="en-US" altLang="ja-JP" sz="3394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3394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，</a:t>
            </a:r>
            <a:r>
              <a:rPr kumimoji="1" lang="en-US" altLang="ja-JP" sz="3394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143468" y="7846131"/>
            <a:ext cx="3585095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485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485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485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33648" r="4378" b="36659"/>
          <a:stretch/>
        </p:blipFill>
        <p:spPr>
          <a:xfrm>
            <a:off x="1217551" y="8542962"/>
            <a:ext cx="3511012" cy="242448"/>
          </a:xfrm>
          <a:prstGeom prst="rect">
            <a:avLst/>
          </a:prstGeom>
        </p:spPr>
      </p:pic>
      <p:sp>
        <p:nvSpPr>
          <p:cNvPr id="49" name="テキスト ボックス 48"/>
          <p:cNvSpPr txBox="1"/>
          <p:nvPr/>
        </p:nvSpPr>
        <p:spPr>
          <a:xfrm>
            <a:off x="1217552" y="8876472"/>
            <a:ext cx="3227015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●●●●●コース</a:t>
            </a:r>
            <a:endParaRPr kumimoji="1" lang="en-US" altLang="ja-JP" sz="198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886529" y="9323517"/>
            <a:ext cx="2845644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394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￥</a:t>
            </a:r>
            <a:r>
              <a:rPr kumimoji="1" lang="en-US" altLang="ja-JP" sz="3394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3394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，</a:t>
            </a:r>
            <a:r>
              <a:rPr kumimoji="1" lang="en-US" altLang="ja-JP" sz="3394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143468" y="9962526"/>
            <a:ext cx="3585095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485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485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485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33648" r="4378" b="36659"/>
          <a:stretch/>
        </p:blipFill>
        <p:spPr>
          <a:xfrm>
            <a:off x="1217551" y="10659357"/>
            <a:ext cx="3511012" cy="242448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1213942" y="11037413"/>
            <a:ext cx="3227015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●●●●●コース</a:t>
            </a:r>
            <a:endParaRPr kumimoji="1" lang="en-US" altLang="ja-JP" sz="1980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882919" y="11484458"/>
            <a:ext cx="2845644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3394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￥</a:t>
            </a:r>
            <a:r>
              <a:rPr kumimoji="1" lang="en-US" altLang="ja-JP" sz="3394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3394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，</a:t>
            </a:r>
            <a:r>
              <a:rPr kumimoji="1" lang="en-US" altLang="ja-JP" sz="3394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139858" y="12123467"/>
            <a:ext cx="3585095" cy="549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485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485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・コースの魅力や説明を記載してください</a:t>
            </a:r>
            <a:endParaRPr kumimoji="1" lang="en-US" altLang="ja-JP" sz="1485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t="33648" r="4378" b="36659"/>
          <a:stretch/>
        </p:blipFill>
        <p:spPr>
          <a:xfrm>
            <a:off x="1213941" y="12820299"/>
            <a:ext cx="3511012" cy="242448"/>
          </a:xfrm>
          <a:prstGeom prst="rect">
            <a:avLst/>
          </a:prstGeom>
        </p:spPr>
      </p:pic>
      <p:sp>
        <p:nvSpPr>
          <p:cNvPr id="46" name="テキスト ボックス 45"/>
          <p:cNvSpPr txBox="1"/>
          <p:nvPr/>
        </p:nvSpPr>
        <p:spPr>
          <a:xfrm>
            <a:off x="5692108" y="10787604"/>
            <a:ext cx="1408408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692108" y="11151496"/>
            <a:ext cx="1408408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131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00515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474290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7837406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8200521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8576627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8949622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9319991" y="10776724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7100515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474290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837406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200521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8576627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8949622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9319991" y="11129736"/>
            <a:ext cx="295542" cy="28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5674149" y="8139909"/>
            <a:ext cx="2902478" cy="690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リラクゼーションサロン</a:t>
            </a:r>
            <a:endParaRPr kumimoji="1" lang="en-US" altLang="ja-JP" sz="1485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●●●●●●●●</a:t>
            </a:r>
          </a:p>
        </p:txBody>
      </p:sp>
      <p:sp>
        <p:nvSpPr>
          <p:cNvPr id="73" name="テキスト ボックス 7"/>
          <p:cNvSpPr txBox="1"/>
          <p:nvPr/>
        </p:nvSpPr>
        <p:spPr>
          <a:xfrm>
            <a:off x="5674150" y="9239313"/>
            <a:ext cx="4136849" cy="875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〒</a:t>
            </a:r>
            <a:r>
              <a:rPr kumimoji="1" lang="en-US" altLang="ja-JP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000-0000</a:t>
            </a:r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〇〇県〇〇市〇〇　</a:t>
            </a:r>
            <a:r>
              <a:rPr kumimoji="1" lang="en-US" altLang="ja-JP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0-00-0</a:t>
            </a:r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〇〇ビル</a:t>
            </a:r>
            <a:endParaRPr kumimoji="1" lang="en-US" altLang="ja-JP" sz="1273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en-US" altLang="ja-JP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TEL</a:t>
            </a:r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</a:p>
          <a:p>
            <a:r>
              <a:rPr kumimoji="1" lang="en-US" altLang="ja-JP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Mail</a:t>
            </a:r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　：</a:t>
            </a:r>
            <a:r>
              <a:rPr kumimoji="1" lang="en-US" altLang="ja-JP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×××</a:t>
            </a:r>
            <a:r>
              <a:rPr kumimoji="1" lang="ja-JP" altLang="en-US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＠</a:t>
            </a:r>
            <a:r>
              <a:rPr kumimoji="1" lang="en-US" altLang="ja-JP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×××.ne.jp</a:t>
            </a:r>
          </a:p>
          <a:p>
            <a:r>
              <a:rPr kumimoji="1" lang="en-US" altLang="ja-JP" sz="1273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http://www.xxxxxx/xxx/xxxx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176899" y="13350034"/>
            <a:ext cx="3585095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85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485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上記価格は税込価格です。</a:t>
            </a:r>
            <a:endParaRPr kumimoji="1" lang="en-US" altLang="ja-JP" sz="1485" b="1" dirty="0">
              <a:solidFill>
                <a:schemeClr val="tx1">
                  <a:lumMod val="65000"/>
                  <a:lumOff val="35000"/>
                </a:schemeClr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idx="10"/>
          </p:nvPr>
        </p:nvSpPr>
        <p:spPr/>
      </p:sp>
      <p:sp>
        <p:nvSpPr>
          <p:cNvPr id="4" name="図プレースホルダー 3"/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251</Words>
  <Application>Microsoft Office PowerPoint</Application>
  <PresentationFormat>ユーザー設定</PresentationFormat>
  <Paragraphs>46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UDP明朝 Medium</vt:lpstr>
      <vt:lpstr>游ゴシック</vt:lpstr>
      <vt:lpstr>游ゴシック Light</vt:lpstr>
      <vt:lpstr>Arial</vt:lpstr>
      <vt:lpstr>Calibri</vt:lpstr>
      <vt:lpstr>Calibri Light</vt:lpstr>
      <vt:lpstr>Segoe Script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21</cp:revision>
  <dcterms:created xsi:type="dcterms:W3CDTF">2024-06-03T04:51:44Z</dcterms:created>
  <dcterms:modified xsi:type="dcterms:W3CDTF">2024-09-05T02:30:13Z</dcterms:modified>
</cp:coreProperties>
</file>