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382" autoAdjust="0"/>
    <p:restoredTop sz="94660"/>
  </p:normalViewPr>
  <p:slideViewPr>
    <p:cSldViewPr snapToGrid="0">
      <p:cViewPr varScale="1">
        <p:scale>
          <a:sx n="74" d="100"/>
          <a:sy n="74" d="100"/>
        </p:scale>
        <p:origin x="322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3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3816"/>
            <a:ext cx="7559675" cy="10687997"/>
          </a:xfrm>
          <a:prstGeom prst="rect">
            <a:avLst/>
          </a:prstGeom>
        </p:spPr>
      </p:pic>
      <p:pic>
        <p:nvPicPr>
          <p:cNvPr id="6" name="図 5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60987" y="7329355"/>
            <a:ext cx="2761270" cy="813876"/>
          </a:xfrm>
          <a:prstGeom prst="rect">
            <a:avLst/>
          </a:prstGeom>
        </p:spPr>
      </p:pic>
      <p:cxnSp>
        <p:nvCxnSpPr>
          <p:cNvPr id="10" name="直線コネクタ 9"/>
          <p:cNvCxnSpPr/>
          <p:nvPr userDrawn="1"/>
        </p:nvCxnSpPr>
        <p:spPr>
          <a:xfrm flipV="1">
            <a:off x="4068355" y="6348413"/>
            <a:ext cx="2741202" cy="14287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68739" y="3701997"/>
            <a:ext cx="3122611" cy="1857056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endParaRPr lang="en-US" dirty="0"/>
          </a:p>
        </p:txBody>
      </p:sp>
      <p:sp>
        <p:nvSpPr>
          <p:cNvPr id="11" name="Picture Placeholder 2"/>
          <p:cNvSpPr>
            <a:spLocks noGrp="1" noChangeAspect="1"/>
          </p:cNvSpPr>
          <p:nvPr>
            <p:ph type="pic" idx="10"/>
          </p:nvPr>
        </p:nvSpPr>
        <p:spPr>
          <a:xfrm>
            <a:off x="4068355" y="8265992"/>
            <a:ext cx="2753902" cy="1496294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endParaRPr lang="en-US" dirty="0"/>
          </a:p>
        </p:txBody>
      </p:sp>
      <p:sp>
        <p:nvSpPr>
          <p:cNvPr id="12" name="Picture Placeholder 2"/>
          <p:cNvSpPr>
            <a:spLocks noGrp="1" noChangeAspect="1"/>
          </p:cNvSpPr>
          <p:nvPr>
            <p:ph type="pic" idx="11"/>
          </p:nvPr>
        </p:nvSpPr>
        <p:spPr>
          <a:xfrm>
            <a:off x="6222164" y="5843477"/>
            <a:ext cx="508835" cy="464828"/>
          </a:xfrm>
          <a:solidFill>
            <a:schemeClr val="bg1"/>
          </a:solidFill>
        </p:spPr>
        <p:txBody>
          <a:bodyPr anchor="t">
            <a:normAutofit/>
          </a:bodyPr>
          <a:lstStyle>
            <a:lvl1pPr marL="0" indent="0">
              <a:buNone/>
              <a:defRPr sz="600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 dirty="0" smtClean="0"/>
              <a:t>図を追加</a:t>
            </a:r>
            <a:endParaRPr lang="en-US" dirty="0"/>
          </a:p>
        </p:txBody>
      </p:sp>
      <p:sp>
        <p:nvSpPr>
          <p:cNvPr id="15" name="テキスト ボックス 14"/>
          <p:cNvSpPr txBox="1"/>
          <p:nvPr userDrawn="1"/>
        </p:nvSpPr>
        <p:spPr>
          <a:xfrm>
            <a:off x="5962649" y="5643267"/>
            <a:ext cx="100012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二次元バーコード</a:t>
            </a:r>
            <a:endParaRPr kumimoji="1" lang="ja-JP" altLang="en-US" sz="8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pic>
        <p:nvPicPr>
          <p:cNvPr id="13" name="図 12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913182" y="10542174"/>
            <a:ext cx="601257" cy="1097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779357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3458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6753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859247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822919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56516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53634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7037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00194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4620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4991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109F7C-E9C1-4061-951E-87E06398834E}" type="datetimeFigureOut">
              <a:rPr kumimoji="1" lang="ja-JP" altLang="en-US" smtClean="0"/>
              <a:t>2024/9/5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A1572C-11F1-4335-A5C4-EF98BDA00C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45420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正方形/長方形 39"/>
          <p:cNvSpPr/>
          <p:nvPr/>
        </p:nvSpPr>
        <p:spPr>
          <a:xfrm>
            <a:off x="4068355" y="9066013"/>
            <a:ext cx="2761270" cy="72808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4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MAP</a:t>
            </a:r>
            <a:r>
              <a:rPr kumimoji="1" lang="ja-JP" altLang="en-US" sz="14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など</a:t>
            </a:r>
            <a:endParaRPr kumimoji="1" lang="en-US" altLang="ja-JP" sz="900" dirty="0">
              <a:solidFill>
                <a:schemeClr val="tx1"/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pPr algn="ctr"/>
            <a:r>
              <a:rPr kumimoji="1" lang="en-US" altLang="ja-JP" sz="900" dirty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許諾を得ずに</a:t>
            </a:r>
            <a:r>
              <a:rPr kumimoji="1" lang="ja-JP" altLang="en-US" sz="9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ネットから</a:t>
            </a:r>
            <a:r>
              <a:rPr kumimoji="1" lang="ja-JP" altLang="en-US" sz="900" dirty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引用して</a:t>
            </a:r>
            <a:r>
              <a:rPr kumimoji="1" lang="ja-JP" altLang="en-US" sz="9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いる</a:t>
            </a:r>
            <a:endParaRPr kumimoji="1" lang="en-US" altLang="ja-JP" sz="900" dirty="0" smtClean="0">
              <a:solidFill>
                <a:schemeClr val="tx1"/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pPr algn="ctr"/>
            <a:r>
              <a:rPr kumimoji="1" lang="ja-JP" altLang="en-US" sz="9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データ</a:t>
            </a:r>
            <a:r>
              <a:rPr kumimoji="1" lang="en-US" altLang="ja-JP" sz="900" dirty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(Google</a:t>
            </a:r>
            <a:r>
              <a:rPr kumimoji="1" lang="ja-JP" altLang="en-US" sz="900" dirty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マップなど</a:t>
            </a:r>
            <a:r>
              <a:rPr kumimoji="1" lang="en-US" altLang="ja-JP" sz="900" dirty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)</a:t>
            </a:r>
            <a:r>
              <a:rPr kumimoji="1" lang="ja-JP" altLang="en-US" sz="9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はご記載</a:t>
            </a:r>
            <a:r>
              <a:rPr kumimoji="1" lang="ja-JP" altLang="en-US" sz="900" dirty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できません</a:t>
            </a:r>
            <a:r>
              <a:rPr kumimoji="1" lang="ja-JP" altLang="en-US" sz="9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。</a:t>
            </a:r>
            <a:endParaRPr kumimoji="1" lang="ja-JP" altLang="en-US" sz="900" dirty="0">
              <a:solidFill>
                <a:schemeClr val="tx1"/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3868739" y="4877005"/>
            <a:ext cx="3122611" cy="68589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サロンの内観風景や施術写真など</a:t>
            </a:r>
            <a:endParaRPr kumimoji="1" lang="en-US" altLang="ja-JP" sz="1600" dirty="0">
              <a:solidFill>
                <a:schemeClr val="tx1"/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pPr algn="ctr"/>
            <a:r>
              <a:rPr kumimoji="1" lang="en-US" altLang="ja-JP" sz="10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※</a:t>
            </a:r>
            <a:r>
              <a:rPr kumimoji="1" lang="ja-JP" altLang="en-US" sz="10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ビフォーアフター画像等は効果の保証と</a:t>
            </a:r>
            <a:endParaRPr kumimoji="1" lang="en-US" altLang="ja-JP" sz="1000" dirty="0" smtClean="0">
              <a:solidFill>
                <a:schemeClr val="tx1"/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pPr algn="ctr"/>
            <a:r>
              <a:rPr kumimoji="1" lang="ja-JP" altLang="en-US" sz="1000" dirty="0" smtClean="0">
                <a:solidFill>
                  <a:schemeClr val="tx1"/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捉えられる可能性があるため、ご掲載できません。</a:t>
            </a:r>
            <a:endParaRPr kumimoji="1" lang="en-US" altLang="ja-JP" sz="1000" dirty="0" smtClean="0">
              <a:solidFill>
                <a:schemeClr val="tx1"/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1422685" y="1206230"/>
            <a:ext cx="4714301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Segoe Script" panose="030B0504020000000003" pitchFamily="66" charset="0"/>
                <a:ea typeface="BIZ UDP明朝 Medium" panose="02020500000000000000" pitchFamily="18" charset="-128"/>
              </a:rPr>
              <a:t>Relaxation</a:t>
            </a:r>
            <a:r>
              <a:rPr kumimoji="1" lang="ja-JP" altLang="en-US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Segoe Script" panose="030B0504020000000003" pitchFamily="66" charset="0"/>
                <a:ea typeface="BIZ UDP明朝 Medium" panose="02020500000000000000" pitchFamily="18" charset="-128"/>
              </a:rPr>
              <a:t>　</a:t>
            </a:r>
            <a:r>
              <a:rPr kumimoji="1" lang="en-US" altLang="ja-JP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Segoe Script" panose="030B0504020000000003" pitchFamily="66" charset="0"/>
                <a:ea typeface="BIZ UDP明朝 Medium" panose="02020500000000000000" pitchFamily="18" charset="-128"/>
              </a:rPr>
              <a:t>Salon</a:t>
            </a:r>
          </a:p>
          <a:p>
            <a:pPr algn="ctr"/>
            <a:r>
              <a:rPr kumimoji="1" lang="ja-JP" altLang="en-US" sz="32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Segoe Script" panose="030B0504020000000003" pitchFamily="66" charset="0"/>
                <a:ea typeface="BIZ UDP明朝 Medium" panose="02020500000000000000" pitchFamily="18" charset="-128"/>
              </a:rPr>
              <a:t>●●●●●●●●</a:t>
            </a:r>
            <a:endParaRPr kumimoji="1" lang="en-US" altLang="ja-JP" sz="3200" b="1" dirty="0">
              <a:solidFill>
                <a:schemeClr val="tx1">
                  <a:lumMod val="65000"/>
                  <a:lumOff val="35000"/>
                </a:schemeClr>
              </a:solidFill>
              <a:latin typeface="Segoe Script" panose="030B0504020000000003" pitchFamily="66" charset="0"/>
              <a:ea typeface="BIZ UDP明朝 Medium" panose="02020500000000000000" pitchFamily="18" charset="-128"/>
            </a:endParaRP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808037" y="2142490"/>
            <a:ext cx="5943600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～当店の魅力～</a:t>
            </a:r>
            <a:endParaRPr kumimoji="1" lang="en-US" altLang="ja-JP" sz="14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pPr algn="ctr"/>
            <a:r>
              <a:rPr kumimoji="1" lang="ja-JP" altLang="en-US" sz="1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・このスペースにお店の魅力や紹介文などを入れてください。</a:t>
            </a:r>
          </a:p>
          <a:p>
            <a:pPr algn="ctr"/>
            <a:r>
              <a:rPr kumimoji="1" lang="ja-JP" altLang="en-US" sz="1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・このスペースにお店の魅力や紹介文などを入れてください。</a:t>
            </a: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860426" y="4780461"/>
            <a:ext cx="228201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●●●●●コース</a:t>
            </a:r>
            <a:endParaRPr kumimoji="1" lang="en-US" altLang="ja-JP" sz="14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1333501" y="5096594"/>
            <a:ext cx="20123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sz="2400" b="1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￥</a:t>
            </a:r>
            <a:r>
              <a:rPr kumimoji="1" lang="en-US" altLang="ja-JP" sz="2400" b="1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  <a:r>
              <a:rPr kumimoji="1" lang="ja-JP" altLang="en-US" sz="2400" b="1" i="1" dirty="0" err="1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，</a:t>
            </a:r>
            <a:r>
              <a:rPr kumimoji="1" lang="en-US" altLang="ja-JP" sz="2400" b="1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000</a:t>
            </a:r>
            <a:endParaRPr kumimoji="1" lang="en-US" altLang="ja-JP" sz="2400" b="1" i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808037" y="5548476"/>
            <a:ext cx="253523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・コースの魅力や説明を記載してください</a:t>
            </a:r>
            <a:endParaRPr kumimoji="1" lang="en-US" altLang="ja-JP" sz="1050" b="1" dirty="0" smtClean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・コース</a:t>
            </a:r>
            <a:r>
              <a:rPr kumimoji="1" lang="ja-JP" altLang="en-US" sz="1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の魅力や説明を記載して</a:t>
            </a:r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ください</a:t>
            </a:r>
            <a:endParaRPr kumimoji="1" lang="en-US" altLang="ja-JP" sz="105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pic>
        <p:nvPicPr>
          <p:cNvPr id="10" name="図 9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334" t="33648" r="4378" b="36659"/>
          <a:stretch/>
        </p:blipFill>
        <p:spPr>
          <a:xfrm>
            <a:off x="860426" y="6041248"/>
            <a:ext cx="2482850" cy="171450"/>
          </a:xfrm>
          <a:prstGeom prst="rect">
            <a:avLst/>
          </a:prstGeom>
        </p:spPr>
      </p:pic>
      <p:sp>
        <p:nvSpPr>
          <p:cNvPr id="49" name="テキスト ボックス 48"/>
          <p:cNvSpPr txBox="1"/>
          <p:nvPr/>
        </p:nvSpPr>
        <p:spPr>
          <a:xfrm>
            <a:off x="860426" y="6277093"/>
            <a:ext cx="228201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●●●●●コース</a:t>
            </a:r>
            <a:endParaRPr kumimoji="1" lang="en-US" altLang="ja-JP" sz="14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333501" y="6593226"/>
            <a:ext cx="20123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sz="2400" b="1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￥</a:t>
            </a:r>
            <a:r>
              <a:rPr kumimoji="1" lang="en-US" altLang="ja-JP" sz="2400" b="1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  <a:r>
              <a:rPr kumimoji="1" lang="ja-JP" altLang="en-US" sz="2400" b="1" i="1" dirty="0" err="1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，</a:t>
            </a:r>
            <a:r>
              <a:rPr kumimoji="1" lang="en-US" altLang="ja-JP" sz="2400" b="1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000</a:t>
            </a:r>
            <a:endParaRPr kumimoji="1" lang="en-US" altLang="ja-JP" sz="2400" b="1" i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808037" y="7045108"/>
            <a:ext cx="253523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・コースの魅力や説明を記載してください</a:t>
            </a:r>
            <a:endParaRPr kumimoji="1" lang="en-US" altLang="ja-JP" sz="1050" b="1" dirty="0" smtClean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・コース</a:t>
            </a:r>
            <a:r>
              <a:rPr kumimoji="1" lang="ja-JP" altLang="en-US" sz="1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の魅力や説明を記載して</a:t>
            </a:r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ください</a:t>
            </a:r>
            <a:endParaRPr kumimoji="1" lang="en-US" altLang="ja-JP" sz="105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pic>
        <p:nvPicPr>
          <p:cNvPr id="52" name="図 51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334" t="33648" r="4378" b="36659"/>
          <a:stretch/>
        </p:blipFill>
        <p:spPr>
          <a:xfrm>
            <a:off x="860426" y="7537880"/>
            <a:ext cx="2482850" cy="171450"/>
          </a:xfrm>
          <a:prstGeom prst="rect">
            <a:avLst/>
          </a:prstGeom>
        </p:spPr>
      </p:pic>
      <p:sp>
        <p:nvSpPr>
          <p:cNvPr id="53" name="テキスト ボックス 52"/>
          <p:cNvSpPr txBox="1"/>
          <p:nvPr/>
        </p:nvSpPr>
        <p:spPr>
          <a:xfrm>
            <a:off x="857873" y="7805226"/>
            <a:ext cx="228201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●●●●●コース</a:t>
            </a:r>
            <a:endParaRPr kumimoji="1" lang="en-US" altLang="ja-JP" sz="14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1330948" y="8121359"/>
            <a:ext cx="20123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sz="2400" b="1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￥</a:t>
            </a:r>
            <a:r>
              <a:rPr kumimoji="1" lang="en-US" altLang="ja-JP" sz="2400" b="1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  <a:r>
              <a:rPr kumimoji="1" lang="ja-JP" altLang="en-US" sz="2400" b="1" i="1" dirty="0" err="1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，</a:t>
            </a:r>
            <a:r>
              <a:rPr kumimoji="1" lang="en-US" altLang="ja-JP" sz="2400" b="1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000</a:t>
            </a:r>
            <a:endParaRPr kumimoji="1" lang="en-US" altLang="ja-JP" sz="2400" b="1" i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805484" y="8573241"/>
            <a:ext cx="2535239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・コースの魅力や説明を記載してください</a:t>
            </a:r>
            <a:endParaRPr kumimoji="1" lang="en-US" altLang="ja-JP" sz="1050" b="1" dirty="0" smtClean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・コース</a:t>
            </a:r>
            <a:r>
              <a:rPr kumimoji="1" lang="ja-JP" altLang="en-US" sz="1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の魅力や説明を記載して</a:t>
            </a:r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ください</a:t>
            </a:r>
            <a:endParaRPr kumimoji="1" lang="en-US" altLang="ja-JP" sz="105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pic>
        <p:nvPicPr>
          <p:cNvPr id="56" name="図 55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334" t="33648" r="4378" b="36659"/>
          <a:stretch/>
        </p:blipFill>
        <p:spPr>
          <a:xfrm>
            <a:off x="857873" y="9066013"/>
            <a:ext cx="2482850" cy="171450"/>
          </a:xfrm>
          <a:prstGeom prst="rect">
            <a:avLst/>
          </a:prstGeom>
        </p:spPr>
      </p:pic>
      <p:sp>
        <p:nvSpPr>
          <p:cNvPr id="46" name="テキスト ボックス 45"/>
          <p:cNvSpPr txBox="1"/>
          <p:nvPr/>
        </p:nvSpPr>
        <p:spPr>
          <a:xfrm>
            <a:off x="4024657" y="7628571"/>
            <a:ext cx="995971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  <a:r>
              <a:rPr kumimoji="1" lang="ja-JP" altLang="en-US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：</a:t>
            </a:r>
            <a:r>
              <a:rPr kumimoji="1" lang="en-US" altLang="ja-JP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  <a:r>
              <a:rPr kumimoji="1" lang="ja-JP" altLang="en-US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～</a:t>
            </a:r>
            <a:r>
              <a:rPr kumimoji="1" lang="en-US" altLang="ja-JP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  <a:r>
              <a:rPr kumimoji="1" lang="ja-JP" altLang="en-US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：</a:t>
            </a:r>
            <a:r>
              <a:rPr kumimoji="1" lang="en-US" altLang="ja-JP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4024657" y="7885901"/>
            <a:ext cx="995971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  <a:r>
              <a:rPr kumimoji="1" lang="ja-JP" altLang="en-US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：</a:t>
            </a:r>
            <a:r>
              <a:rPr kumimoji="1" lang="en-US" altLang="ja-JP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  <a:r>
              <a:rPr kumimoji="1" lang="ja-JP" altLang="en-US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～</a:t>
            </a:r>
            <a:r>
              <a:rPr kumimoji="1" lang="en-US" altLang="ja-JP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  <a:r>
              <a:rPr kumimoji="1" lang="ja-JP" altLang="en-US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：</a:t>
            </a:r>
            <a:r>
              <a:rPr kumimoji="1" lang="en-US" altLang="ja-JP" sz="8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</a:t>
            </a: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5020628" y="7620877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5284947" y="7620877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5541728" y="7620877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5798509" y="7620877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6064476" y="7620877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6328244" y="7620877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6590154" y="7620877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5020628" y="7870513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5284947" y="7870513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5541728" y="7870513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8" name="テキスト ボックス 67"/>
          <p:cNvSpPr txBox="1"/>
          <p:nvPr/>
        </p:nvSpPr>
        <p:spPr>
          <a:xfrm>
            <a:off x="5798509" y="7870513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6064476" y="7870513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6328244" y="7870513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6590154" y="7870513"/>
            <a:ext cx="2089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</a:t>
            </a:r>
            <a:endParaRPr kumimoji="1" lang="en-US" altLang="ja-JP" sz="90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72" name="テキスト ボックス 71"/>
          <p:cNvSpPr txBox="1"/>
          <p:nvPr/>
        </p:nvSpPr>
        <p:spPr>
          <a:xfrm>
            <a:off x="4011957" y="5756225"/>
            <a:ext cx="2052519" cy="5309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リラクゼーションサロン</a:t>
            </a:r>
            <a:endParaRPr kumimoji="1" lang="en-US" altLang="ja-JP" sz="1050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r>
              <a:rPr kumimoji="1" lang="ja-JP" altLang="en-US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●●●●●●●●</a:t>
            </a:r>
            <a:endParaRPr kumimoji="1" lang="ja-JP" altLang="en-US" b="1" dirty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73" name="テキスト ボックス 7"/>
          <p:cNvSpPr txBox="1"/>
          <p:nvPr/>
        </p:nvSpPr>
        <p:spPr>
          <a:xfrm>
            <a:off x="4011958" y="6533680"/>
            <a:ext cx="292541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〒</a:t>
            </a:r>
            <a:r>
              <a:rPr kumimoji="1" lang="en-US" altLang="ja-JP" sz="9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000-0000</a:t>
            </a:r>
            <a:r>
              <a:rPr kumimoji="1" lang="ja-JP" altLang="en-US" sz="9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　〇〇県〇〇市〇〇　</a:t>
            </a:r>
            <a:r>
              <a:rPr kumimoji="1" lang="en-US" altLang="ja-JP" sz="9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0-00-0</a:t>
            </a:r>
            <a:r>
              <a:rPr kumimoji="1" lang="ja-JP" altLang="en-US" sz="9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　〇〇ビル</a:t>
            </a:r>
            <a:endParaRPr kumimoji="1" lang="en-US" altLang="ja-JP" sz="900" b="1" dirty="0" smtClean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  <a:p>
            <a:r>
              <a:rPr kumimoji="1" lang="en-US" altLang="ja-JP" sz="9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TEL</a:t>
            </a:r>
            <a:r>
              <a:rPr kumimoji="1" lang="ja-JP" altLang="en-US" sz="9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：</a:t>
            </a:r>
            <a:r>
              <a:rPr kumimoji="1" lang="en-US" altLang="ja-JP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01-2345-6789</a:t>
            </a:r>
          </a:p>
          <a:p>
            <a:r>
              <a:rPr kumimoji="1" lang="en-US" altLang="ja-JP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Mail</a:t>
            </a:r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　：</a:t>
            </a:r>
            <a:r>
              <a:rPr kumimoji="1" lang="en-US" altLang="ja-JP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×××</a:t>
            </a:r>
            <a:r>
              <a:rPr kumimoji="1" lang="ja-JP" alt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＠</a:t>
            </a:r>
            <a:r>
              <a:rPr kumimoji="1" lang="en-US" altLang="ja-JP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×××.ne.jp</a:t>
            </a:r>
          </a:p>
          <a:p>
            <a:r>
              <a:rPr kumimoji="1" lang="en-US" altLang="ja-JP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http://www.xxxxxx/xxx/xxxx</a:t>
            </a: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831678" y="9440621"/>
            <a:ext cx="253523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※</a:t>
            </a:r>
            <a:r>
              <a:rPr kumimoji="1" lang="ja-JP" altLang="en-US" sz="105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BIZ UDP明朝 Medium" panose="02020500000000000000" pitchFamily="18" charset="-128"/>
                <a:ea typeface="BIZ UDP明朝 Medium" panose="02020500000000000000" pitchFamily="18" charset="-128"/>
              </a:rPr>
              <a:t>上記価格は税込価格です。</a:t>
            </a:r>
            <a:endParaRPr kumimoji="1" lang="en-US" altLang="ja-JP" sz="1050" b="1" dirty="0" smtClean="0">
              <a:solidFill>
                <a:schemeClr val="tx1">
                  <a:lumMod val="65000"/>
                  <a:lumOff val="35000"/>
                </a:schemeClr>
              </a:solidFill>
              <a:latin typeface="BIZ UDP明朝 Medium" panose="02020500000000000000" pitchFamily="18" charset="-128"/>
              <a:ea typeface="BIZ UDP明朝 Medium" panose="02020500000000000000" pitchFamily="18" charset="-128"/>
            </a:endParaRPr>
          </a:p>
        </p:txBody>
      </p:sp>
      <p:sp>
        <p:nvSpPr>
          <p:cNvPr id="6" name="図プレースホルダー 5"/>
          <p:cNvSpPr>
            <a:spLocks noGrp="1"/>
          </p:cNvSpPr>
          <p:nvPr>
            <p:ph type="pic" idx="1"/>
          </p:nvPr>
        </p:nvSpPr>
        <p:spPr/>
      </p:sp>
      <p:sp>
        <p:nvSpPr>
          <p:cNvPr id="9" name="図プレースホルダー 8"/>
          <p:cNvSpPr>
            <a:spLocks noGrp="1"/>
          </p:cNvSpPr>
          <p:nvPr>
            <p:ph type="pic" idx="10"/>
          </p:nvPr>
        </p:nvSpPr>
        <p:spPr/>
      </p:sp>
      <p:sp>
        <p:nvSpPr>
          <p:cNvPr id="12" name="図プレースホルダー 11"/>
          <p:cNvSpPr>
            <a:spLocks noGrp="1"/>
          </p:cNvSpPr>
          <p:nvPr>
            <p:ph type="pic" idx="11"/>
          </p:nvPr>
        </p:nvSpPr>
        <p:spPr/>
      </p:sp>
    </p:spTree>
    <p:extLst>
      <p:ext uri="{BB962C8B-B14F-4D97-AF65-F5344CB8AC3E}">
        <p14:creationId xmlns:p14="http://schemas.microsoft.com/office/powerpoint/2010/main" val="2613345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66</TotalTime>
  <Words>251</Words>
  <Application>Microsoft Office PowerPoint</Application>
  <PresentationFormat>ユーザー設定</PresentationFormat>
  <Paragraphs>46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BIZ UDP明朝 Medium</vt:lpstr>
      <vt:lpstr>游ゴシック</vt:lpstr>
      <vt:lpstr>游ゴシック Light</vt:lpstr>
      <vt:lpstr>Arial</vt:lpstr>
      <vt:lpstr>Calibri</vt:lpstr>
      <vt:lpstr>Calibri Light</vt:lpstr>
      <vt:lpstr>Segoe Script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revision>18</cp:revision>
  <dcterms:created xsi:type="dcterms:W3CDTF">2024-06-03T04:51:44Z</dcterms:created>
  <dcterms:modified xsi:type="dcterms:W3CDTF">2024-09-05T02:31:21Z</dcterms:modified>
</cp:coreProperties>
</file>

<file path=docProps/thumbnail.jpeg>
</file>