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7" autoAdjust="0"/>
    <p:restoredTop sz="96391" autoAdjust="0"/>
  </p:normalViewPr>
  <p:slideViewPr>
    <p:cSldViewPr snapToGrid="0">
      <p:cViewPr varScale="1">
        <p:scale>
          <a:sx n="72" d="100"/>
          <a:sy n="72" d="100"/>
        </p:scale>
        <p:origin x="3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"/>
            <a:ext cx="7559675" cy="10691689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>
          <a:xfrm>
            <a:off x="4781126" y="8948943"/>
            <a:ext cx="2314728" cy="1569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4853055" y="9045619"/>
            <a:ext cx="2170870" cy="137615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2"/>
          </p:nvPr>
        </p:nvSpPr>
        <p:spPr>
          <a:xfrm>
            <a:off x="4022158" y="9777979"/>
            <a:ext cx="682881" cy="643798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04925" y="5232400"/>
            <a:ext cx="1726740" cy="87362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4626578" y="5232400"/>
            <a:ext cx="1726740" cy="87362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4"/>
          </p:nvPr>
        </p:nvSpPr>
        <p:spPr>
          <a:xfrm>
            <a:off x="1016000" y="7375526"/>
            <a:ext cx="1117600" cy="63500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5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3221037" y="7375526"/>
            <a:ext cx="1117600" cy="63500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5426074" y="7375526"/>
            <a:ext cx="1117600" cy="63500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75" y="9171974"/>
            <a:ext cx="561724" cy="561724"/>
          </a:xfrm>
          <a:prstGeom prst="rect">
            <a:avLst/>
          </a:prstGeom>
        </p:spPr>
      </p:pic>
      <p:pic>
        <p:nvPicPr>
          <p:cNvPr id="17" name="図プレースホルダー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3" b="3093"/>
          <a:stretch>
            <a:fillRect/>
          </a:stretch>
        </p:blipFill>
        <p:spPr>
          <a:xfrm>
            <a:off x="3883674" y="9287529"/>
            <a:ext cx="969381" cy="49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30"/>
          <p:cNvSpPr txBox="1"/>
          <p:nvPr/>
        </p:nvSpPr>
        <p:spPr>
          <a:xfrm>
            <a:off x="4899526" y="9950274"/>
            <a:ext cx="2077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MAP</a:t>
            </a:r>
            <a:r>
              <a:rPr kumimoji="1" lang="ja-JP" altLang="en-US" sz="10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などにご活用ください。</a:t>
            </a:r>
            <a:endParaRPr kumimoji="1" lang="en-US" altLang="ja-JP" sz="1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7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※</a:t>
            </a:r>
            <a:r>
              <a:rPr kumimoji="1" lang="ja-JP" altLang="en-US" sz="7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許諾を得ずにネットから引用しているデータ</a:t>
            </a:r>
            <a:endParaRPr kumimoji="1" lang="en-US" altLang="ja-JP" sz="700" dirty="0" smtClean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7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(Google</a:t>
            </a:r>
            <a:r>
              <a:rPr kumimoji="1" lang="ja-JP" altLang="en-US" sz="7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マップなど</a:t>
            </a:r>
            <a:r>
              <a:rPr kumimoji="1" lang="en-US" altLang="ja-JP" sz="7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r>
              <a:rPr kumimoji="1" lang="ja-JP" altLang="en-US" sz="7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はご記載できません。</a:t>
            </a:r>
            <a:endParaRPr kumimoji="1" lang="en-US" altLang="ja-JP" sz="700" dirty="0" smtClean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197175" y="9765608"/>
            <a:ext cx="3638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住所 ：〒</a:t>
            </a:r>
            <a:r>
              <a:rPr kumimoji="1"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000-0000</a:t>
            </a:r>
            <a:r>
              <a:rPr kumimoji="1" lang="ja-JP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●●県●●市●●●●●●</a:t>
            </a:r>
            <a:endParaRPr kumimoji="1" lang="en-US" altLang="ja-JP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Mail</a:t>
            </a:r>
            <a:r>
              <a:rPr kumimoji="1" lang="ja-JP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 ： </a:t>
            </a:r>
            <a:r>
              <a:rPr kumimoji="1"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</a:t>
            </a:r>
            <a:r>
              <a:rPr kumimoji="1" lang="ja-JP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＠</a:t>
            </a:r>
            <a:r>
              <a:rPr kumimoji="1"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×××.</a:t>
            </a:r>
            <a:r>
              <a:rPr kumimoji="1"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ne.jp</a:t>
            </a:r>
            <a:endParaRPr kumimoji="1" lang="en-US" altLang="ja-JP" sz="1200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http://www.xxxxxx/xxx/xxxx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68394" y="6920157"/>
            <a:ext cx="1369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</a:t>
            </a:r>
            <a:endParaRPr kumimoji="1" lang="en-US" altLang="ja-JP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0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" name="図プレースホルダー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idx="12"/>
          </p:nvPr>
        </p:nvSpPr>
        <p:spPr/>
      </p:sp>
      <p:sp>
        <p:nvSpPr>
          <p:cNvPr id="7" name="図プレースホルダー 6"/>
          <p:cNvSpPr>
            <a:spLocks noGrp="1"/>
          </p:cNvSpPr>
          <p:nvPr>
            <p:ph type="pic" idx="13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idx="14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idx="15"/>
          </p:nvPr>
        </p:nvSpPr>
        <p:spPr/>
      </p:sp>
      <p:sp>
        <p:nvSpPr>
          <p:cNvPr id="12" name="図プレースホルダー 11"/>
          <p:cNvSpPr>
            <a:spLocks noGrp="1"/>
          </p:cNvSpPr>
          <p:nvPr>
            <p:ph type="pic" idx="16"/>
          </p:nvPr>
        </p:nvSpPr>
        <p:spPr/>
      </p:sp>
      <p:sp>
        <p:nvSpPr>
          <p:cNvPr id="18" name="テキスト ボックス 17"/>
          <p:cNvSpPr txBox="1"/>
          <p:nvPr/>
        </p:nvSpPr>
        <p:spPr>
          <a:xfrm>
            <a:off x="4269591" y="182985"/>
            <a:ext cx="329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開催期間：</a:t>
            </a:r>
            <a:r>
              <a:rPr kumimoji="1" lang="en-US" altLang="ja-JP" sz="2000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8/31(</a:t>
            </a:r>
            <a:r>
              <a:rPr kumimoji="1" lang="ja-JP" altLang="en-US" sz="200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土</a:t>
            </a:r>
            <a:r>
              <a:rPr kumimoji="1" lang="en-US" altLang="ja-JP" sz="2000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)</a:t>
            </a:r>
            <a:r>
              <a:rPr kumimoji="1" lang="ja-JP" altLang="en-US" sz="2000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まで</a:t>
            </a:r>
            <a:endParaRPr kumimoji="1" lang="en-US" altLang="ja-JP" sz="2000" b="1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574800" y="5995021"/>
            <a:ext cx="21110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6000" b="1" i="1" dirty="0" smtClean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2400" b="1" i="1" dirty="0" smtClean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2400" b="1" i="1" dirty="0" smtClean="0">
              <a:solidFill>
                <a:srgbClr val="C0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92526" y="6349869"/>
            <a:ext cx="1168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当店通常価格</a:t>
            </a:r>
            <a:endParaRPr kumimoji="1" lang="en-US" altLang="ja-JP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円のところ</a:t>
            </a:r>
            <a:endParaRPr kumimoji="1" lang="en-US" altLang="ja-JP" sz="10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899526" y="5995021"/>
            <a:ext cx="21110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6000" b="1" i="1" dirty="0" smtClean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2400" b="1" i="1" dirty="0" smtClean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2400" b="1" i="1" dirty="0" smtClean="0">
              <a:solidFill>
                <a:srgbClr val="C0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176338" y="7972649"/>
            <a:ext cx="1453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0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14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1400" b="1" i="1" dirty="0" smtClean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399065" y="7972649"/>
            <a:ext cx="1453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0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14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1400" b="1" i="1" dirty="0" smtClean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590645" y="7972649"/>
            <a:ext cx="1453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0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14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1400" b="1" i="1" dirty="0" smtClean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87546" y="9197016"/>
            <a:ext cx="27115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accent5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01-2345-6789</a:t>
            </a:r>
            <a:endParaRPr kumimoji="1" lang="en-US" altLang="ja-JP" sz="2800" b="1" dirty="0">
              <a:solidFill>
                <a:schemeClr val="accent5">
                  <a:lumMod val="75000"/>
                </a:schemeClr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25735" y="182985"/>
            <a:ext cx="3290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〇〇〇〇〇〇〇店</a:t>
            </a:r>
            <a:endParaRPr kumimoji="1" lang="en-US" altLang="ja-JP" sz="2400" b="1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733960" y="6920157"/>
            <a:ext cx="1369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</a:t>
            </a:r>
            <a:endParaRPr kumimoji="1" lang="en-US" altLang="ja-JP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0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968136" y="6920157"/>
            <a:ext cx="1369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</a:t>
            </a:r>
            <a:endParaRPr kumimoji="1" lang="en-US" altLang="ja-JP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0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653425" y="4651041"/>
            <a:ext cx="1765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</a:t>
            </a:r>
            <a:endParaRPr kumimoji="1" lang="en-US" altLang="ja-JP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102348" y="4651041"/>
            <a:ext cx="1765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</a:t>
            </a:r>
            <a:endParaRPr kumimoji="1" lang="en-US" altLang="ja-JP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850222" y="6349869"/>
            <a:ext cx="1168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当店通常価格</a:t>
            </a:r>
            <a:endParaRPr kumimoji="1" lang="en-US" altLang="ja-JP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円のところ</a:t>
            </a:r>
            <a:endParaRPr kumimoji="1" lang="en-US" altLang="ja-JP" sz="10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83357" y="8235160"/>
            <a:ext cx="769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当店通常価格</a:t>
            </a:r>
            <a:endParaRPr kumimoji="1" lang="en-US" altLang="ja-JP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円のところ</a:t>
            </a:r>
            <a:endParaRPr kumimoji="1" lang="en-US" altLang="ja-JP" sz="7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733960" y="8235160"/>
            <a:ext cx="769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当店通常価格</a:t>
            </a:r>
            <a:endParaRPr kumimoji="1" lang="en-US" altLang="ja-JP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円のところ</a:t>
            </a:r>
            <a:endParaRPr kumimoji="1" lang="en-US" altLang="ja-JP" sz="7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939820" y="8235160"/>
            <a:ext cx="769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当店通常価格</a:t>
            </a:r>
            <a:endParaRPr kumimoji="1" lang="en-US" altLang="ja-JP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円のところ</a:t>
            </a:r>
            <a:endParaRPr kumimoji="1" lang="en-US" altLang="ja-JP" sz="7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pic>
        <p:nvPicPr>
          <p:cNvPr id="55" name="図プレースホルダー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11" b="5436"/>
          <a:stretch/>
        </p:blipFill>
        <p:spPr>
          <a:xfrm>
            <a:off x="306683" y="4413022"/>
            <a:ext cx="1048172" cy="1013209"/>
          </a:xfrm>
          <a:prstGeom prst="rect">
            <a:avLst/>
          </a:prstGeom>
        </p:spPr>
      </p:pic>
      <p:sp>
        <p:nvSpPr>
          <p:cNvPr id="53" name="図プレースホルダー 52"/>
          <p:cNvSpPr>
            <a:spLocks noGrp="1"/>
          </p:cNvSpPr>
          <p:nvPr>
            <p:ph type="pic" idx="1"/>
          </p:nvPr>
        </p:nvSpPr>
        <p:spPr/>
      </p:sp>
      <p:pic>
        <p:nvPicPr>
          <p:cNvPr id="57" name="図プレースホルダー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11" b="5436"/>
          <a:stretch/>
        </p:blipFill>
        <p:spPr>
          <a:xfrm>
            <a:off x="3803862" y="4413022"/>
            <a:ext cx="1048172" cy="1013209"/>
          </a:xfrm>
          <a:prstGeom prst="rect">
            <a:avLst/>
          </a:prstGeom>
        </p:spPr>
      </p:pic>
      <p:sp>
        <p:nvSpPr>
          <p:cNvPr id="58" name="テキスト ボックス 57"/>
          <p:cNvSpPr txBox="1"/>
          <p:nvPr/>
        </p:nvSpPr>
        <p:spPr>
          <a:xfrm>
            <a:off x="474774" y="4633410"/>
            <a:ext cx="701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30</a:t>
            </a:r>
            <a:r>
              <a:rPr kumimoji="1" lang="ja-JP" altLang="en-US" sz="1100" b="1" dirty="0" smtClean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％</a:t>
            </a:r>
            <a:endParaRPr kumimoji="1" lang="en-US" altLang="ja-JP" sz="1100" b="1" dirty="0" smtClean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en-US" altLang="ja-JP" b="1" dirty="0" smtClean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OFF</a:t>
            </a:r>
            <a:endParaRPr kumimoji="1" lang="en-US" altLang="ja-JP" b="1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987855" y="4633410"/>
            <a:ext cx="701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30</a:t>
            </a:r>
            <a:r>
              <a:rPr kumimoji="1" lang="ja-JP" altLang="en-US" sz="1100" b="1" dirty="0" smtClean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％</a:t>
            </a:r>
            <a:endParaRPr kumimoji="1" lang="en-US" altLang="ja-JP" sz="1100" b="1" dirty="0" smtClean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en-US" altLang="ja-JP" b="1" dirty="0" smtClean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OFF</a:t>
            </a:r>
            <a:endParaRPr kumimoji="1" lang="en-US" altLang="ja-JP" b="1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273344" y="6250148"/>
            <a:ext cx="5116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 smtClean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</a:t>
            </a:r>
            <a:r>
              <a:rPr kumimoji="1" lang="ja-JP" altLang="en-US" sz="800" b="1" dirty="0" smtClean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税込</a:t>
            </a:r>
            <a:r>
              <a:rPr kumimoji="1" lang="en-US" altLang="ja-JP" sz="800" b="1" dirty="0" smtClean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endParaRPr kumimoji="1" lang="en-US" altLang="ja-JP" sz="800" b="1" dirty="0">
              <a:solidFill>
                <a:srgbClr val="C0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6624763" y="6250148"/>
            <a:ext cx="5116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 smtClean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</a:t>
            </a:r>
            <a:r>
              <a:rPr kumimoji="1" lang="ja-JP" altLang="en-US" sz="800" b="1" dirty="0" smtClean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税込</a:t>
            </a:r>
            <a:r>
              <a:rPr kumimoji="1" lang="en-US" altLang="ja-JP" sz="800" b="1" dirty="0" smtClean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endParaRPr kumimoji="1" lang="en-US" altLang="ja-JP" sz="800" b="1" dirty="0">
              <a:solidFill>
                <a:srgbClr val="C0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315883" y="8184104"/>
            <a:ext cx="40063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00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</a:t>
            </a:r>
            <a:r>
              <a:rPr kumimoji="1" lang="ja-JP" altLang="en-US" sz="500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税込</a:t>
            </a:r>
            <a:r>
              <a:rPr kumimoji="1" lang="en-US" altLang="ja-JP" sz="500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endParaRPr kumimoji="1" lang="en-US" altLang="ja-JP" sz="500" b="1" dirty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538610" y="8184104"/>
            <a:ext cx="40063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00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</a:t>
            </a:r>
            <a:r>
              <a:rPr kumimoji="1" lang="ja-JP" altLang="en-US" sz="500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税込</a:t>
            </a:r>
            <a:r>
              <a:rPr kumimoji="1" lang="en-US" altLang="ja-JP" sz="500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endParaRPr kumimoji="1" lang="en-US" altLang="ja-JP" sz="500" b="1" dirty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735815" y="8184104"/>
            <a:ext cx="40063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00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</a:t>
            </a:r>
            <a:r>
              <a:rPr kumimoji="1" lang="ja-JP" altLang="en-US" sz="500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税込</a:t>
            </a:r>
            <a:r>
              <a:rPr kumimoji="1" lang="en-US" altLang="ja-JP" sz="500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endParaRPr kumimoji="1" lang="en-US" altLang="ja-JP" sz="500" b="1" dirty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</TotalTime>
  <Words>206</Words>
  <Application>Microsoft Office PowerPoint</Application>
  <PresentationFormat>ユーザー設定</PresentationFormat>
  <Paragraphs>44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BIZ UDPゴシック</vt:lpstr>
      <vt:lpstr>Microsoft YaHei UI</vt:lpstr>
      <vt:lpstr>UD デジタル 教科書体 NK-B</vt:lpstr>
      <vt:lpstr>UD デジタル 教科書体 NP-B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39</cp:revision>
  <dcterms:created xsi:type="dcterms:W3CDTF">2024-06-03T04:51:44Z</dcterms:created>
  <dcterms:modified xsi:type="dcterms:W3CDTF">2024-08-14T08:35:27Z</dcterms:modified>
</cp:coreProperties>
</file>