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4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18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766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957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163645" y="10830567"/>
            <a:ext cx="2757123" cy="164771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5108361" y="11707442"/>
            <a:ext cx="867296" cy="77083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7326" y="6264896"/>
            <a:ext cx="2193054" cy="1046020"/>
          </a:xfrm>
        </p:spPr>
        <p:txBody>
          <a:bodyPr anchor="t">
            <a:normAutofit/>
          </a:bodyPr>
          <a:lstStyle>
            <a:lvl1pPr marL="0" indent="0">
              <a:buNone/>
              <a:defRPr sz="1676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876007" y="6264896"/>
            <a:ext cx="2193054" cy="1046020"/>
          </a:xfrm>
        </p:spPr>
        <p:txBody>
          <a:bodyPr anchor="t">
            <a:normAutofit/>
          </a:bodyPr>
          <a:lstStyle>
            <a:lvl1pPr marL="0" indent="0">
              <a:buNone/>
              <a:defRPr sz="1676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4"/>
          </p:nvPr>
        </p:nvSpPr>
        <p:spPr>
          <a:xfrm>
            <a:off x="1290375" y="8830919"/>
            <a:ext cx="1419413" cy="760303"/>
          </a:xfrm>
        </p:spPr>
        <p:txBody>
          <a:bodyPr anchor="t">
            <a:normAutofit/>
          </a:bodyPr>
          <a:lstStyle>
            <a:lvl1pPr marL="0" indent="0">
              <a:buNone/>
              <a:defRPr sz="1676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090893" y="8830919"/>
            <a:ext cx="1419413" cy="760303"/>
          </a:xfrm>
        </p:spPr>
        <p:txBody>
          <a:bodyPr anchor="t">
            <a:normAutofit/>
          </a:bodyPr>
          <a:lstStyle>
            <a:lvl1pPr marL="0" indent="0">
              <a:buNone/>
              <a:defRPr sz="1676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6891410" y="8830919"/>
            <a:ext cx="1419413" cy="760303"/>
          </a:xfrm>
        </p:spPr>
        <p:txBody>
          <a:bodyPr anchor="t">
            <a:normAutofit/>
          </a:bodyPr>
          <a:lstStyle>
            <a:lvl1pPr marL="0" indent="0">
              <a:buNone/>
              <a:defRPr sz="1676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99" y="10981855"/>
            <a:ext cx="713420" cy="672568"/>
          </a:xfrm>
          <a:prstGeom prst="rect">
            <a:avLst/>
          </a:prstGeom>
        </p:spPr>
      </p:pic>
      <p:pic>
        <p:nvPicPr>
          <p:cNvPr id="17" name="図プレースホルダー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3" b="3093"/>
          <a:stretch>
            <a:fillRect/>
          </a:stretch>
        </p:blipFill>
        <p:spPr>
          <a:xfrm>
            <a:off x="4932479" y="11120212"/>
            <a:ext cx="1231167" cy="58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22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570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07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68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01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8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98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12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88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97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6141235" y="11913737"/>
            <a:ext cx="2487959" cy="53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9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19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197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83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83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83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10981" y="11692630"/>
            <a:ext cx="4356848" cy="755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住所 ：〒</a:t>
            </a:r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000-0000</a:t>
            </a:r>
            <a:r>
              <a:rPr kumimoji="1" lang="ja-JP" altLang="en-US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●●県●●市●●●●●●</a:t>
            </a:r>
            <a:endParaRPr kumimoji="1" lang="en-US" altLang="ja-JP" sz="1437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： </a:t>
            </a:r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  <a:endParaRPr kumimoji="1" lang="en-US" altLang="ja-JP" sz="1437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37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55451" y="8285695"/>
            <a:ext cx="1639182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図プレースホルダー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idx="12"/>
          </p:nvPr>
        </p:nvSpPr>
        <p:spPr/>
      </p:sp>
      <p:sp>
        <p:nvSpPr>
          <p:cNvPr id="53" name="図プレースホルダー 52"/>
          <p:cNvSpPr>
            <a:spLocks noGrp="1"/>
          </p:cNvSpPr>
          <p:nvPr>
            <p:ph type="pic" idx="1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3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4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idx="15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idx="16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5386996" y="219093"/>
            <a:ext cx="3939308" cy="46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395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開催期間：</a:t>
            </a:r>
            <a:r>
              <a:rPr kumimoji="1" lang="en-US" altLang="ja-JP" sz="2395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8/31(</a:t>
            </a:r>
            <a:r>
              <a:rPr kumimoji="1" lang="ja-JP" altLang="en-US" sz="2395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土</a:t>
            </a:r>
            <a:r>
              <a:rPr kumimoji="1" lang="en-US" altLang="ja-JP" sz="2395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2395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まで</a:t>
            </a:r>
            <a:endParaRPr kumimoji="1" lang="en-US" altLang="ja-JP" sz="2395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160450" y="7178004"/>
            <a:ext cx="2527626" cy="11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184" b="1" i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2874" b="1" i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74" b="1" i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84345" y="7602873"/>
            <a:ext cx="1398498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41235" y="7178004"/>
            <a:ext cx="2527626" cy="119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184" b="1" i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2874" b="1" i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74" b="1" i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67247" y="9545871"/>
            <a:ext cx="174090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789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676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676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44691" y="9545871"/>
            <a:ext cx="174090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789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676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676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968730" y="9545871"/>
            <a:ext cx="174090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789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676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676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98116" y="11011840"/>
            <a:ext cx="3246576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52" b="1" dirty="0">
                <a:solidFill>
                  <a:schemeClr val="accent5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01-2345-6789</a:t>
            </a:r>
            <a:endParaRPr kumimoji="1" lang="en-US" altLang="ja-JP" sz="3352" b="1" dirty="0">
              <a:solidFill>
                <a:schemeClr val="accent5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84642" y="219093"/>
            <a:ext cx="3939308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74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〇〇〇〇〇〇〇店</a:t>
            </a:r>
            <a:endParaRPr kumimoji="1" lang="en-US" altLang="ja-JP" sz="2874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548343" y="8285695"/>
            <a:ext cx="1639182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223383" y="8285695"/>
            <a:ext cx="1639182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54589" y="5568819"/>
            <a:ext cx="2113345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67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67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84079" y="5568819"/>
            <a:ext cx="2113345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</a:t>
            </a:r>
            <a:endParaRPr kumimoji="1" lang="en-US" altLang="ja-JP" sz="167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6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67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884874" y="7602873"/>
            <a:ext cx="1398498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37522" y="9860183"/>
            <a:ext cx="921408" cy="350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548343" y="9860183"/>
            <a:ext cx="921408" cy="350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89479" y="9860183"/>
            <a:ext cx="921408" cy="350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当店通常価格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000</a:t>
            </a:r>
            <a:r>
              <a:rPr kumimoji="1" lang="ja-JP" altLang="en-US" sz="8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円のところ</a:t>
            </a:r>
            <a:endParaRPr kumimoji="1" lang="en-US" altLang="ja-JP" sz="838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55" name="図プレースホルダー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1" b="5436"/>
          <a:stretch/>
        </p:blipFill>
        <p:spPr>
          <a:xfrm>
            <a:off x="642098" y="5283833"/>
            <a:ext cx="1255005" cy="1213143"/>
          </a:xfrm>
          <a:prstGeom prst="rect">
            <a:avLst/>
          </a:prstGeom>
        </p:spPr>
      </p:pic>
      <p:pic>
        <p:nvPicPr>
          <p:cNvPr id="57" name="図プレースホルダー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1" b="5436"/>
          <a:stretch/>
        </p:blipFill>
        <p:spPr>
          <a:xfrm>
            <a:off x="4829366" y="5283833"/>
            <a:ext cx="1255005" cy="1213143"/>
          </a:xfrm>
          <a:prstGeom prst="rect">
            <a:avLst/>
          </a:prstGeom>
        </p:spPr>
      </p:pic>
      <p:sp>
        <p:nvSpPr>
          <p:cNvPr id="58" name="テキスト ボックス 57"/>
          <p:cNvSpPr txBox="1"/>
          <p:nvPr/>
        </p:nvSpPr>
        <p:spPr>
          <a:xfrm>
            <a:off x="852882" y="5509610"/>
            <a:ext cx="840002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645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30</a:t>
            </a:r>
            <a:r>
              <a:rPr kumimoji="1" lang="ja-JP" altLang="en-US" sz="1317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％</a:t>
            </a:r>
            <a:endParaRPr kumimoji="1" lang="en-US" altLang="ja-JP" sz="1317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ja-JP" sz="2645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OFF</a:t>
            </a:r>
            <a:endParaRPr kumimoji="1" lang="en-US" altLang="ja-JP" sz="2645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059191" y="5509610"/>
            <a:ext cx="840002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645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30</a:t>
            </a:r>
            <a:r>
              <a:rPr kumimoji="1" lang="ja-JP" altLang="en-US" sz="1317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％</a:t>
            </a:r>
            <a:endParaRPr kumimoji="1" lang="en-US" altLang="ja-JP" sz="1317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/>
            <a:r>
              <a:rPr kumimoji="1" lang="en-US" altLang="ja-JP" sz="2645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OFF</a:t>
            </a:r>
            <a:endParaRPr kumimoji="1" lang="en-US" altLang="ja-JP" sz="2645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242288" y="7483474"/>
            <a:ext cx="612658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958" b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255034" y="7483474"/>
            <a:ext cx="612658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958" b="1" dirty="0">
                <a:solidFill>
                  <a:srgbClr val="C0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958" b="1" dirty="0">
              <a:solidFill>
                <a:srgbClr val="C0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976106" y="9799052"/>
            <a:ext cx="479692" cy="184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99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759900" y="9799052"/>
            <a:ext cx="479692" cy="184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99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371624" y="9799052"/>
            <a:ext cx="479692" cy="184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</a:t>
            </a:r>
            <a:r>
              <a:rPr kumimoji="1" lang="ja-JP" altLang="en-US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税込</a:t>
            </a:r>
            <a:r>
              <a:rPr kumimoji="1" lang="en-US" altLang="ja-JP" sz="599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endParaRPr kumimoji="1" lang="en-US" altLang="ja-JP" sz="599" b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206</Words>
  <Application>Microsoft Office PowerPoint</Application>
  <PresentationFormat>A3 297x420 mm</PresentationFormat>
  <Paragraphs>44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BIZ UDPゴシック</vt:lpstr>
      <vt:lpstr>Microsoft YaHei UI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40</cp:revision>
  <dcterms:created xsi:type="dcterms:W3CDTF">2024-06-03T04:51:44Z</dcterms:created>
  <dcterms:modified xsi:type="dcterms:W3CDTF">2024-08-14T05:18:22Z</dcterms:modified>
</cp:coreProperties>
</file>