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"/>
            <a:ext cx="7559675" cy="10691689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5207000" y="9013163"/>
            <a:ext cx="2130378" cy="148917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1016000" y="4695163"/>
            <a:ext cx="2108200" cy="124843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3"/>
          </p:nvPr>
        </p:nvSpPr>
        <p:spPr>
          <a:xfrm>
            <a:off x="4406900" y="4695163"/>
            <a:ext cx="2108200" cy="124843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1016000" y="6955763"/>
            <a:ext cx="2108200" cy="124843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5"/>
          </p:nvPr>
        </p:nvSpPr>
        <p:spPr>
          <a:xfrm>
            <a:off x="4406900" y="6955763"/>
            <a:ext cx="2108200" cy="1248438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38638" y="9774236"/>
            <a:ext cx="766762" cy="727708"/>
          </a:xfrm>
          <a:noFill/>
        </p:spPr>
        <p:txBody>
          <a:bodyPr anchor="t">
            <a:normAutofit/>
          </a:bodyPr>
          <a:lstStyle>
            <a:lvl1pPr marL="0" indent="0">
              <a:buNone/>
              <a:defRPr sz="10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5113772" y="10006043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05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05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800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800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553959" y="9717263"/>
            <a:ext cx="37114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住所：〒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000-0000</a:t>
            </a:r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〇〇県〇〇市〇〇　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0-00-0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ne.jp</a:t>
            </a:r>
          </a:p>
          <a:p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</a:t>
            </a:r>
            <a:r>
              <a:rPr kumimoji="1" lang="en-US" altLang="ja-JP" sz="105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://</a:t>
            </a:r>
            <a:r>
              <a:rPr kumimoji="1" lang="en-US" altLang="ja-JP" sz="105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www.xxxxxx/xxx/xxxx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図プレースホルダー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881483" y="591065"/>
            <a:ext cx="5902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〇〇〇〇〇〇店</a:t>
            </a:r>
            <a:endParaRPr kumimoji="1" lang="ja-JP" altLang="en-US" sz="4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53959" y="4264276"/>
            <a:ext cx="2682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メーカー名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商品名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25987" y="9205805"/>
            <a:ext cx="2104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Bahnschrift SemiBold SemiConden" panose="020B0502040204020203" pitchFamily="34" charset="0"/>
                <a:ea typeface="HGS創英角ｺﾞｼｯｸUB" panose="020B0900000000000000" pitchFamily="50" charset="-128"/>
              </a:rPr>
              <a:t>01-2345-6789</a:t>
            </a:r>
            <a:endParaRPr kumimoji="1" lang="ja-JP" altLang="en-US" sz="2800" dirty="0">
              <a:latin typeface="Bahnschrift SemiBold SemiConden" panose="020B0502040204020203" pitchFamily="34" charset="0"/>
              <a:ea typeface="HGS創英角ｺﾞｼｯｸUB" panose="020B09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837344" y="9282600"/>
            <a:ext cx="1206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営業時間</a:t>
            </a:r>
            <a:endParaRPr kumimoji="1" lang="en-US" altLang="ja-JP" sz="10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en-US" altLang="ja-JP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0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endParaRPr kumimoji="1" lang="en-US" altLang="ja-JP" sz="1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832557" y="4264275"/>
            <a:ext cx="2682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メーカー名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商品名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53959" y="6524876"/>
            <a:ext cx="2682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メーカー名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商品名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832557" y="6524875"/>
            <a:ext cx="2682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メーカー名</a:t>
            </a:r>
            <a:endParaRPr kumimoji="1" lang="en-US" altLang="ja-JP" sz="11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11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商品名</a:t>
            </a:r>
            <a:endParaRPr kumimoji="1" lang="en-US" altLang="ja-JP" sz="1100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531307" y="6000882"/>
            <a:ext cx="1480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当店通常価格</a:t>
            </a:r>
            <a:endParaRPr kumimoji="1" lang="en-US" altLang="ja-JP" sz="10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en-US" altLang="ja-JP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000</a:t>
            </a:r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円のところ</a:t>
            </a:r>
            <a:endParaRPr kumimoji="1" lang="en-US" altLang="ja-JP" sz="10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442587" y="5912823"/>
            <a:ext cx="1255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kumimoji="1" lang="ja-JP" altLang="en-US" sz="1600" b="1" i="1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kumimoji="1" lang="en-US" altLang="ja-JP" sz="1600" b="1" i="1" dirty="0" smtClean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198805" y="5991467"/>
            <a:ext cx="54498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税込</a:t>
            </a:r>
            <a:r>
              <a:rPr kumimoji="1" lang="en-US" altLang="ja-JP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922207" y="5998084"/>
            <a:ext cx="1480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当店通常価格</a:t>
            </a:r>
            <a:endParaRPr kumimoji="1" lang="en-US" altLang="ja-JP" sz="10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en-US" altLang="ja-JP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000</a:t>
            </a:r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円のところ</a:t>
            </a:r>
            <a:endParaRPr kumimoji="1" lang="en-US" altLang="ja-JP" sz="10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833487" y="5910025"/>
            <a:ext cx="1255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kumimoji="1" lang="ja-JP" altLang="en-US" sz="1600" b="1" i="1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kumimoji="1" lang="en-US" altLang="ja-JP" sz="1600" b="1" i="1" dirty="0" smtClean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589705" y="5988669"/>
            <a:ext cx="54498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税込</a:t>
            </a:r>
            <a:r>
              <a:rPr kumimoji="1" lang="en-US" altLang="ja-JP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531307" y="8254028"/>
            <a:ext cx="1480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当店通常価格</a:t>
            </a:r>
            <a:endParaRPr kumimoji="1" lang="en-US" altLang="ja-JP" sz="10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en-US" altLang="ja-JP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000</a:t>
            </a:r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円のところ</a:t>
            </a:r>
            <a:endParaRPr kumimoji="1" lang="en-US" altLang="ja-JP" sz="10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442587" y="8165969"/>
            <a:ext cx="1255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kumimoji="1" lang="ja-JP" altLang="en-US" sz="1600" b="1" i="1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kumimoji="1" lang="en-US" altLang="ja-JP" sz="1600" b="1" i="1" dirty="0" smtClean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198805" y="8244613"/>
            <a:ext cx="54498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税込</a:t>
            </a:r>
            <a:r>
              <a:rPr kumimoji="1" lang="en-US" altLang="ja-JP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922207" y="8244502"/>
            <a:ext cx="1480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当店通常価格</a:t>
            </a:r>
            <a:endParaRPr kumimoji="1" lang="en-US" altLang="ja-JP" sz="10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en-US" altLang="ja-JP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000</a:t>
            </a:r>
            <a:r>
              <a:rPr kumimoji="1" lang="ja-JP" altLang="en-US" sz="1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円のところ</a:t>
            </a:r>
            <a:endParaRPr kumimoji="1" lang="en-US" altLang="ja-JP" sz="10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833487" y="8156443"/>
            <a:ext cx="1255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kumimoji="1" lang="ja-JP" altLang="en-US" sz="1600" b="1" i="1" dirty="0" smtClean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kumimoji="1" lang="en-US" altLang="ja-JP" sz="1600" b="1" i="1" dirty="0" smtClean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589705" y="8235087"/>
            <a:ext cx="54498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税込</a:t>
            </a:r>
            <a:r>
              <a:rPr kumimoji="1" lang="en-US" altLang="ja-JP" sz="7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406900" y="3625789"/>
            <a:ext cx="125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00/00( )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827782" y="3625789"/>
            <a:ext cx="126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00/00( )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11404" y="3295268"/>
            <a:ext cx="11401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</a:t>
            </a:r>
            <a:r>
              <a:rPr kumimoji="1" lang="en-US" altLang="ja-JP" sz="5400" dirty="0" smtClean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</TotalTime>
  <Words>129</Words>
  <Application>Microsoft Office PowerPoint</Application>
  <PresentationFormat>ユーザー設定</PresentationFormat>
  <Paragraphs>39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3" baseType="lpstr">
      <vt:lpstr>BIZ UDPゴシック</vt:lpstr>
      <vt:lpstr>HGP創英角ｺﾞｼｯｸUB</vt:lpstr>
      <vt:lpstr>HGP創英角ﾎﾟｯﾌﾟ体</vt:lpstr>
      <vt:lpstr>HGSｺﾞｼｯｸE</vt:lpstr>
      <vt:lpstr>HGS創英角ｺﾞｼｯｸUB</vt:lpstr>
      <vt:lpstr>游ゴシック</vt:lpstr>
      <vt:lpstr>游ゴシック Light</vt:lpstr>
      <vt:lpstr>Arial</vt:lpstr>
      <vt:lpstr>Bahnschrift SemiBold SemiConden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30</cp:revision>
  <dcterms:created xsi:type="dcterms:W3CDTF">2024-06-03T04:51:44Z</dcterms:created>
  <dcterms:modified xsi:type="dcterms:W3CDTF">2024-09-05T02:27:50Z</dcterms:modified>
</cp:coreProperties>
</file>