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9926638" cy="143525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51" d="100"/>
          <a:sy n="51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720122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720122"/>
          </a:xfrm>
          <a:prstGeom prst="rect">
            <a:avLst/>
          </a:prstGeom>
        </p:spPr>
        <p:txBody>
          <a:bodyPr vert="horz" lIns="132743" tIns="66372" rIns="132743" bIns="66372" rtlCol="0"/>
          <a:lstStyle>
            <a:lvl1pPr algn="r">
              <a:defRPr sz="17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1795463"/>
            <a:ext cx="3424238" cy="4841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743" tIns="66372" rIns="132743" bIns="6637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665" y="6907182"/>
            <a:ext cx="7941310" cy="5651332"/>
          </a:xfrm>
          <a:prstGeom prst="rect">
            <a:avLst/>
          </a:prstGeom>
        </p:spPr>
        <p:txBody>
          <a:bodyPr vert="horz" lIns="132743" tIns="66372" rIns="132743" bIns="6637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3632469"/>
            <a:ext cx="4301543" cy="720121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2799" y="13632469"/>
            <a:ext cx="4301543" cy="720121"/>
          </a:xfrm>
          <a:prstGeom prst="rect">
            <a:avLst/>
          </a:prstGeom>
        </p:spPr>
        <p:txBody>
          <a:bodyPr vert="horz" lIns="132743" tIns="66372" rIns="132743" bIns="66372" rtlCol="0" anchor="b"/>
          <a:lstStyle>
            <a:lvl1pPr algn="r">
              <a:defRPr sz="17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251200" y="1795463"/>
            <a:ext cx="3424238" cy="4841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98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407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2509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8"/>
            <a:ext cx="10691813" cy="15119175"/>
          </a:xfrm>
          <a:prstGeom prst="rect">
            <a:avLst/>
          </a:prstGeom>
        </p:spPr>
      </p:pic>
      <p:sp>
        <p:nvSpPr>
          <p:cNvPr id="10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7364374" y="12745561"/>
            <a:ext cx="3013040" cy="21973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図プレースホルダー 9"/>
          <p:cNvSpPr>
            <a:spLocks noGrp="1"/>
          </p:cNvSpPr>
          <p:nvPr>
            <p:ph type="pic" sz="quarter" idx="12"/>
          </p:nvPr>
        </p:nvSpPr>
        <p:spPr>
          <a:xfrm>
            <a:off x="1436951" y="6639455"/>
            <a:ext cx="2981673" cy="176542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図プレースホルダー 9"/>
          <p:cNvSpPr>
            <a:spLocks noGrp="1"/>
          </p:cNvSpPr>
          <p:nvPr>
            <p:ph type="pic" sz="quarter" idx="13"/>
          </p:nvPr>
        </p:nvSpPr>
        <p:spPr>
          <a:xfrm>
            <a:off x="6232775" y="6639455"/>
            <a:ext cx="2981673" cy="176542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図プレースホルダー 9"/>
          <p:cNvSpPr>
            <a:spLocks noGrp="1"/>
          </p:cNvSpPr>
          <p:nvPr>
            <p:ph type="pic" sz="quarter" idx="14"/>
          </p:nvPr>
        </p:nvSpPr>
        <p:spPr>
          <a:xfrm>
            <a:off x="1436951" y="9836182"/>
            <a:ext cx="2981673" cy="176542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8" name="図プレースホルダー 9"/>
          <p:cNvSpPr>
            <a:spLocks noGrp="1"/>
          </p:cNvSpPr>
          <p:nvPr>
            <p:ph type="pic" sz="quarter" idx="15"/>
          </p:nvPr>
        </p:nvSpPr>
        <p:spPr>
          <a:xfrm>
            <a:off x="6232775" y="9836182"/>
            <a:ext cx="2981673" cy="176542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36230" y="13767538"/>
            <a:ext cx="1084448" cy="1029056"/>
          </a:xfrm>
          <a:noFill/>
        </p:spPr>
        <p:txBody>
          <a:bodyPr anchor="t">
            <a:normAutofit/>
          </a:bodyPr>
          <a:lstStyle>
            <a:lvl1pPr marL="0" indent="0">
              <a:buNone/>
              <a:defRPr sz="1414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2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89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3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69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946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06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81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5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72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43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7232230" y="14326466"/>
            <a:ext cx="3276248" cy="668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MAP</a:t>
            </a:r>
            <a:r>
              <a:rPr kumimoji="1" lang="ja-JP" altLang="en-US" sz="1485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などにご活用ください。</a:t>
            </a:r>
            <a:endParaRPr kumimoji="1" lang="en-US" altLang="ja-JP" sz="1485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許諾を得ずにネットから引用しているデータ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(Google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マップなど</a:t>
            </a:r>
            <a:r>
              <a:rPr kumimoji="1" lang="en-US" altLang="ja-JP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)</a:t>
            </a:r>
            <a:r>
              <a:rPr kumimoji="1" lang="ja-JP" altLang="en-US" sz="113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はご記載できません。</a:t>
            </a:r>
            <a:endParaRPr kumimoji="1" lang="en-US" altLang="ja-JP" sz="113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84175" y="13741235"/>
            <a:ext cx="5248332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住所：〒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000-0000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〇〇県〇〇市〇〇　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0-00-0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01-2345-6789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：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</a:t>
            </a:r>
            <a:r>
              <a:rPr kumimoji="1" lang="ja-JP" altLang="en-US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×××.ne.jp</a:t>
            </a:r>
          </a:p>
          <a:p>
            <a:r>
              <a:rPr kumimoji="1" lang="en-US" altLang="ja-JP" sz="1485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http://www.xxxxxx/xxx/xxxx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図プレースホルダー 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図プレースホルダー 10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3" name="図プレースホルダー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19" name="テキスト ボックス 18"/>
          <p:cNvSpPr txBox="1"/>
          <p:nvPr/>
        </p:nvSpPr>
        <p:spPr>
          <a:xfrm>
            <a:off x="1247329" y="835829"/>
            <a:ext cx="8346258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6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〇〇〇〇〇〇店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4175" y="6030136"/>
            <a:ext cx="3793399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68851" y="13017979"/>
            <a:ext cx="2975845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dirty="0">
                <a:latin typeface="Bahnschrift SemiBold SemiConden" panose="020B0502040204020203" pitchFamily="34" charset="0"/>
                <a:ea typeface="HGS創英角ｺﾞｼｯｸUB" panose="020B0900000000000000" pitchFamily="50" charset="-128"/>
              </a:rPr>
              <a:t>01-2345-6789</a:t>
            </a:r>
            <a:endParaRPr kumimoji="1" lang="ja-JP" altLang="en-US" sz="3959" dirty="0">
              <a:latin typeface="Bahnschrift SemiBold SemiConden" panose="020B0502040204020203" pitchFamily="34" charset="0"/>
              <a:ea typeface="HGS創英角ｺﾞｼｯｸUB" panose="020B09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013122" y="13126575"/>
            <a:ext cx="170659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営業時間</a:t>
            </a:r>
            <a:endParaRPr kumimoji="1" lang="en-US" altLang="ja-JP" sz="1414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～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  <a:r>
              <a:rPr kumimoji="1" lang="ja-JP" altLang="en-US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：</a:t>
            </a:r>
            <a:r>
              <a:rPr kumimoji="1" lang="en-US" altLang="ja-JP" sz="1414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420458" y="6030135"/>
            <a:ext cx="3793399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4175" y="9226863"/>
            <a:ext cx="3793399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420458" y="9226861"/>
            <a:ext cx="3793399" cy="571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メーカー名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1556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商品名</a:t>
            </a:r>
            <a:endParaRPr kumimoji="1" lang="en-US" altLang="ja-JP" sz="1556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166247" y="8485880"/>
            <a:ext cx="209323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454894" y="8361356"/>
            <a:ext cx="1776054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2263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2263" b="1" i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524265" y="8472566"/>
            <a:ext cx="770662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961337" y="8481923"/>
            <a:ext cx="209323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249984" y="8357399"/>
            <a:ext cx="1776054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2263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2263" b="1" i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319356" y="8468610"/>
            <a:ext cx="770662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166247" y="11672066"/>
            <a:ext cx="209323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454894" y="11547542"/>
            <a:ext cx="1776054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2263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2263" b="1" i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24265" y="11658752"/>
            <a:ext cx="770662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961337" y="11658595"/>
            <a:ext cx="2093230" cy="527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当店通常価格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r>
              <a:rPr kumimoji="1" lang="en-US" altLang="ja-JP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000</a:t>
            </a:r>
            <a:r>
              <a:rPr kumimoji="1" lang="ja-JP" altLang="en-US" sz="1414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円のところ</a:t>
            </a:r>
            <a:endParaRPr kumimoji="1" lang="en-US" altLang="ja-JP" sz="1414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249984" y="11534071"/>
            <a:ext cx="1776054" cy="701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959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000</a:t>
            </a:r>
            <a:r>
              <a:rPr kumimoji="1" lang="ja-JP" altLang="en-US" sz="2263" b="1" i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kumimoji="1" lang="en-US" altLang="ja-JP" sz="2263" b="1" i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9319356" y="11645282"/>
            <a:ext cx="770662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(</a:t>
            </a:r>
            <a:r>
              <a:rPr kumimoji="1" lang="ja-JP" altLang="en-US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税込</a:t>
            </a:r>
            <a:r>
              <a:rPr kumimoji="1" lang="en-US" altLang="ja-JP" sz="99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)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232639" y="5127249"/>
            <a:ext cx="1775313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28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00/00( )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241917" y="5127249"/>
            <a:ext cx="1784122" cy="52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28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00/00( )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41176" y="4659856"/>
            <a:ext cx="1612304" cy="126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636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</TotalTime>
  <Words>129</Words>
  <Application>Microsoft Office PowerPoint</Application>
  <PresentationFormat>ユーザー設定</PresentationFormat>
  <Paragraphs>39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BIZ UDPゴシック</vt:lpstr>
      <vt:lpstr>HGP創英角ｺﾞｼｯｸUB</vt:lpstr>
      <vt:lpstr>HGP創英角ﾎﾟｯﾌﾟ体</vt:lpstr>
      <vt:lpstr>HGSｺﾞｼｯｸE</vt:lpstr>
      <vt:lpstr>HGS創英角ｺﾞｼｯｸUB</vt:lpstr>
      <vt:lpstr>游ゴシック</vt:lpstr>
      <vt:lpstr>游ゴシック Light</vt:lpstr>
      <vt:lpstr>Arial</vt:lpstr>
      <vt:lpstr>Bahnschrift SemiBold SemiConden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31</cp:revision>
  <dcterms:created xsi:type="dcterms:W3CDTF">2024-06-03T04:51:44Z</dcterms:created>
  <dcterms:modified xsi:type="dcterms:W3CDTF">2024-09-05T02:26:43Z</dcterms:modified>
</cp:coreProperties>
</file>