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"/>
            <a:ext cx="7559675" cy="10690608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07193" y="8663890"/>
            <a:ext cx="1985523" cy="1715771"/>
          </a:xfrm>
          <a:noFill/>
        </p:spPr>
        <p:txBody>
          <a:bodyPr anchor="t"/>
          <a:lstStyle>
            <a:lvl1pPr marL="0" indent="0">
              <a:buNone/>
              <a:defRPr sz="2645">
                <a:solidFill>
                  <a:schemeClr val="bg1"/>
                </a:solidFill>
              </a:defRPr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087587" y="9735353"/>
            <a:ext cx="697753" cy="64430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7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717" y="10534761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60"/>
          <a:stretch/>
        </p:blipFill>
        <p:spPr>
          <a:xfrm>
            <a:off x="5084262" y="1220203"/>
            <a:ext cx="2223383" cy="251359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15641" y="9335286"/>
            <a:ext cx="879741" cy="37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522883" y="1225058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介護スタッフ</a:t>
            </a:r>
            <a:endParaRPr kumimoji="1" lang="en-US" altLang="ja-JP" sz="6000" dirty="0" smtClean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8000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募集中</a:t>
            </a:r>
            <a:r>
              <a:rPr kumimoji="1" lang="ja-JP" altLang="en-US" sz="80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！</a:t>
            </a:r>
            <a:endParaRPr kumimoji="1" lang="ja-JP" altLang="en-US" sz="80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08037" y="4524199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業務内容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808037" y="500624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業務内容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808037" y="546773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就業場所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808037" y="592922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休憩時間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808036" y="639071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時間外労働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808035" y="6895130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加入保険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808035" y="7377178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雇用形態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3865562" y="500624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3865562" y="546773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就業時間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3865562" y="592922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休　日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3865561" y="6390717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賃　金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3865560" y="6895130"/>
            <a:ext cx="1077913" cy="274748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募集者名</a:t>
            </a:r>
            <a:endParaRPr kumimoji="1" lang="ja-JP" altLang="en-US" sz="12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05871" y="4446692"/>
            <a:ext cx="3644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〇〇〇〇〇〇〇〇〇〇〇〇〇〇〇〇</a:t>
            </a:r>
            <a:r>
              <a:rPr kumimoji="1" lang="ja-JP" altLang="en-US" sz="1100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</a:t>
            </a:r>
          </a:p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905871" y="498993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05871" y="5467737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905871" y="5920607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905871" y="6403855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905871" y="688710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5871" y="7390316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943473" y="4996352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943473" y="5449222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943473" y="5932470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3473" y="6396668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943473" y="690678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  <a:endParaRPr kumimoji="1" lang="ja-JP" altLang="en-US" sz="11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-17893" y="191789"/>
            <a:ext cx="759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正社員・パート募集中！明るい職場です！</a:t>
            </a:r>
            <a:endParaRPr kumimoji="1" lang="ja-JP" altLang="en-US" sz="24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53518" y="9810274"/>
            <a:ext cx="229287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MAP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など</a:t>
            </a:r>
            <a:endParaRPr kumimoji="1" lang="en-US" altLang="ja-JP" sz="100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en-US" altLang="ja-JP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※</a:t>
            </a:r>
            <a:r>
              <a:rPr kumimoji="1" lang="ja-JP" altLang="en-US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許諾を得ずにネットから</a:t>
            </a:r>
            <a:endParaRPr kumimoji="1" lang="en-US" altLang="ja-JP" sz="700" dirty="0" smtClean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引用しているデータ</a:t>
            </a:r>
            <a:r>
              <a:rPr kumimoji="1" lang="en-US" altLang="ja-JP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(Google</a:t>
            </a:r>
            <a:r>
              <a:rPr kumimoji="1" lang="ja-JP" altLang="en-US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マップなど</a:t>
            </a:r>
            <a:r>
              <a:rPr kumimoji="1" lang="en-US" altLang="ja-JP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は</a:t>
            </a:r>
            <a:endParaRPr kumimoji="1" lang="en-US" altLang="ja-JP" sz="700" dirty="0" smtClean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ご記載できません。</a:t>
            </a:r>
            <a:endParaRPr kumimoji="1" lang="en-US" altLang="ja-JP" sz="700" dirty="0" smtClean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11114" y="8643521"/>
            <a:ext cx="4282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〇〇〇〇株式会社</a:t>
            </a:r>
            <a:endParaRPr kumimoji="1" lang="ja-JP" altLang="en-US" sz="32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35491" y="9255786"/>
            <a:ext cx="42009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Mail</a:t>
            </a:r>
            <a:r>
              <a:rPr kumimoji="1" lang="ja-JP" altLang="en-US" sz="1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：</a:t>
            </a:r>
            <a:r>
              <a:rPr kumimoji="1" lang="en-US" altLang="ja-JP" sz="1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×××</a:t>
            </a:r>
            <a:r>
              <a:rPr kumimoji="1" lang="ja-JP" altLang="en-US" sz="1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＠</a:t>
            </a:r>
            <a:r>
              <a:rPr kumimoji="1" lang="en-US" altLang="ja-JP" sz="1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ne.jp</a:t>
            </a:r>
          </a:p>
          <a:p>
            <a:r>
              <a:rPr kumimoji="1" lang="ja-JP" altLang="en-US" sz="1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採用担当：〇〇 〇〇</a:t>
            </a:r>
            <a:endParaRPr kumimoji="1" lang="en-US" altLang="ja-JP" sz="14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en-US" altLang="ja-JP" sz="1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www.xxxxxx/xxx/xxxx</a:t>
            </a:r>
          </a:p>
          <a:p>
            <a:endParaRPr kumimoji="1" lang="en-US" altLang="ja-JP" sz="14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0"/>
          </p:nvPr>
        </p:nvSpPr>
        <p:spPr/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4" b="97414" l="1852" r="9656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610" y="9242534"/>
            <a:ext cx="766244" cy="470288"/>
          </a:xfrm>
          <a:prstGeom prst="rect">
            <a:avLst/>
          </a:prstGeom>
        </p:spPr>
      </p:pic>
      <p:sp>
        <p:nvSpPr>
          <p:cNvPr id="5" name="図プレースホルダー 4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94</Words>
  <Application>Microsoft Office PowerPoint</Application>
  <PresentationFormat>ユーザー設定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23</cp:revision>
  <dcterms:created xsi:type="dcterms:W3CDTF">2024-06-03T04:51:44Z</dcterms:created>
  <dcterms:modified xsi:type="dcterms:W3CDTF">2024-09-05T02:25:28Z</dcterms:modified>
</cp:coreProperties>
</file>