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>
        <p:scale>
          <a:sx n="50" d="100"/>
          <a:sy n="50" d="100"/>
        </p:scale>
        <p:origin x="3468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1pPr>
    <a:lvl2pPr marL="561167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2pPr>
    <a:lvl3pPr marL="1122335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3pPr>
    <a:lvl4pPr marL="1683502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4pPr>
    <a:lvl5pPr marL="2244669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5pPr>
    <a:lvl6pPr marL="2805836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6pPr>
    <a:lvl7pPr marL="3367004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7pPr>
    <a:lvl8pPr marL="3928171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8pPr>
    <a:lvl9pPr marL="4489338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39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507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21"/>
            <a:ext cx="9601200" cy="12800157"/>
          </a:xfrm>
          <a:prstGeom prst="rect">
            <a:avLst/>
          </a:prstGeom>
        </p:spPr>
      </p:pic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32403" y="10373513"/>
            <a:ext cx="2521723" cy="2054340"/>
          </a:xfrm>
          <a:noFill/>
        </p:spPr>
        <p:txBody>
          <a:bodyPr anchor="t"/>
          <a:lstStyle>
            <a:lvl1pPr marL="0" indent="0">
              <a:buNone/>
              <a:defRPr sz="3167">
                <a:solidFill>
                  <a:schemeClr val="bg1"/>
                </a:solidFill>
              </a:defRPr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5145740" y="11656404"/>
            <a:ext cx="886184" cy="771448"/>
          </a:xfrm>
          <a:solidFill>
            <a:schemeClr val="bg1"/>
          </a:solidFill>
        </p:spPr>
        <p:txBody>
          <a:bodyPr anchor="t">
            <a:noAutofit/>
          </a:bodyPr>
          <a:lstStyle>
            <a:lvl1pPr marL="0" indent="0">
              <a:buNone/>
              <a:defRPr sz="838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4128" y="12613558"/>
            <a:ext cx="763629" cy="13138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60"/>
          <a:stretch/>
        </p:blipFill>
        <p:spPr>
          <a:xfrm>
            <a:off x="6457291" y="1460983"/>
            <a:ext cx="2823818" cy="300959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996890" y="11098683"/>
            <a:ext cx="1259325" cy="533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082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523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6709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0963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2629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774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514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9932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826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058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/>
          <p:cNvSpPr txBox="1"/>
          <p:nvPr/>
        </p:nvSpPr>
        <p:spPr>
          <a:xfrm>
            <a:off x="900960" y="1466796"/>
            <a:ext cx="7116435" cy="2671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200" dirty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介護スタッフ</a:t>
            </a:r>
            <a:endParaRPr kumimoji="1" lang="en-US" altLang="ja-JP" sz="7200" dirty="0">
              <a:solidFill>
                <a:srgbClr val="9966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r>
              <a:rPr kumimoji="1" lang="ja-JP" altLang="en-US" sz="9600" dirty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募集中！</a:t>
            </a:r>
          </a:p>
        </p:txBody>
      </p:sp>
      <p:sp>
        <p:nvSpPr>
          <p:cNvPr id="3" name="角丸四角形 2"/>
          <p:cNvSpPr/>
          <p:nvPr/>
        </p:nvSpPr>
        <p:spPr>
          <a:xfrm>
            <a:off x="1242383" y="5416948"/>
            <a:ext cx="1290615" cy="328963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業務内容</a:t>
            </a:r>
          </a:p>
        </p:txBody>
      </p:sp>
      <p:sp>
        <p:nvSpPr>
          <p:cNvPr id="40" name="角丸四角形 39"/>
          <p:cNvSpPr/>
          <p:nvPr/>
        </p:nvSpPr>
        <p:spPr>
          <a:xfrm>
            <a:off x="1242383" y="5994117"/>
            <a:ext cx="1290615" cy="328963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業務内容</a:t>
            </a:r>
          </a:p>
        </p:txBody>
      </p:sp>
      <p:sp>
        <p:nvSpPr>
          <p:cNvPr id="41" name="角丸四角形 40"/>
          <p:cNvSpPr/>
          <p:nvPr/>
        </p:nvSpPr>
        <p:spPr>
          <a:xfrm>
            <a:off x="1242383" y="6546672"/>
            <a:ext cx="1290615" cy="328963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就業場所</a:t>
            </a:r>
          </a:p>
        </p:txBody>
      </p:sp>
      <p:sp>
        <p:nvSpPr>
          <p:cNvPr id="42" name="角丸四角形 41"/>
          <p:cNvSpPr/>
          <p:nvPr/>
        </p:nvSpPr>
        <p:spPr>
          <a:xfrm>
            <a:off x="1242383" y="7099226"/>
            <a:ext cx="1290615" cy="328963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休憩時間</a:t>
            </a:r>
          </a:p>
        </p:txBody>
      </p:sp>
      <p:sp>
        <p:nvSpPr>
          <p:cNvPr id="43" name="角丸四角形 42"/>
          <p:cNvSpPr/>
          <p:nvPr/>
        </p:nvSpPr>
        <p:spPr>
          <a:xfrm>
            <a:off x="1242382" y="7651781"/>
            <a:ext cx="1290615" cy="328963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時間外労働</a:t>
            </a:r>
          </a:p>
        </p:txBody>
      </p:sp>
      <p:sp>
        <p:nvSpPr>
          <p:cNvPr id="44" name="角丸四角形 43"/>
          <p:cNvSpPr/>
          <p:nvPr/>
        </p:nvSpPr>
        <p:spPr>
          <a:xfrm>
            <a:off x="1242381" y="8255728"/>
            <a:ext cx="1290615" cy="328963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加入保険</a:t>
            </a:r>
          </a:p>
        </p:txBody>
      </p:sp>
      <p:sp>
        <p:nvSpPr>
          <p:cNvPr id="74" name="角丸四角形 73"/>
          <p:cNvSpPr/>
          <p:nvPr/>
        </p:nvSpPr>
        <p:spPr>
          <a:xfrm>
            <a:off x="1242381" y="8832898"/>
            <a:ext cx="1290615" cy="328963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雇用形態</a:t>
            </a:r>
          </a:p>
        </p:txBody>
      </p:sp>
      <p:sp>
        <p:nvSpPr>
          <p:cNvPr id="75" name="角丸四角形 74"/>
          <p:cNvSpPr/>
          <p:nvPr/>
        </p:nvSpPr>
        <p:spPr>
          <a:xfrm>
            <a:off x="4903241" y="5994117"/>
            <a:ext cx="1290615" cy="328963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試用期間</a:t>
            </a:r>
          </a:p>
        </p:txBody>
      </p:sp>
      <p:sp>
        <p:nvSpPr>
          <p:cNvPr id="76" name="角丸四角形 75"/>
          <p:cNvSpPr/>
          <p:nvPr/>
        </p:nvSpPr>
        <p:spPr>
          <a:xfrm>
            <a:off x="4903241" y="6546672"/>
            <a:ext cx="1290615" cy="328963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就業時間</a:t>
            </a:r>
          </a:p>
        </p:txBody>
      </p:sp>
      <p:sp>
        <p:nvSpPr>
          <p:cNvPr id="77" name="角丸四角形 76"/>
          <p:cNvSpPr/>
          <p:nvPr/>
        </p:nvSpPr>
        <p:spPr>
          <a:xfrm>
            <a:off x="4903241" y="7099226"/>
            <a:ext cx="1290615" cy="328963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休　日</a:t>
            </a:r>
          </a:p>
        </p:txBody>
      </p:sp>
      <p:sp>
        <p:nvSpPr>
          <p:cNvPr id="78" name="角丸四角形 77"/>
          <p:cNvSpPr/>
          <p:nvPr/>
        </p:nvSpPr>
        <p:spPr>
          <a:xfrm>
            <a:off x="4903240" y="7651781"/>
            <a:ext cx="1290615" cy="328963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賃　金</a:t>
            </a:r>
          </a:p>
        </p:txBody>
      </p:sp>
      <p:sp>
        <p:nvSpPr>
          <p:cNvPr id="79" name="角丸四角形 78"/>
          <p:cNvSpPr/>
          <p:nvPr/>
        </p:nvSpPr>
        <p:spPr>
          <a:xfrm>
            <a:off x="4903239" y="8255728"/>
            <a:ext cx="1290615" cy="328963"/>
          </a:xfrm>
          <a:prstGeom prst="roundRect">
            <a:avLst>
              <a:gd name="adj" fmla="val 50000"/>
            </a:avLst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募集者名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56849" y="5324146"/>
            <a:ext cx="4364139" cy="49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〇〇〇〇〇〇〇〇〇〇〇〇〇〇〇〇〇〇〇〇</a:t>
            </a:r>
          </a:p>
          <a:p>
            <a:r>
              <a:rPr kumimoji="1" lang="ja-JP" altLang="en-US" sz="1317" dirty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〇〇〇〇〇〇〇〇〇〇〇〇〇〇〇〇〇〇〇〇</a:t>
            </a: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2556849" y="5974584"/>
            <a:ext cx="2092734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</a:t>
            </a: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2556849" y="6546672"/>
            <a:ext cx="2092734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</a:t>
            </a: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2556849" y="7088905"/>
            <a:ext cx="2092734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</a:t>
            </a: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2556849" y="7667511"/>
            <a:ext cx="2092734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</a:t>
            </a: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2556849" y="8246117"/>
            <a:ext cx="2092734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</a:t>
            </a: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2556849" y="8848628"/>
            <a:ext cx="2092734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</a:t>
            </a: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6193853" y="5982269"/>
            <a:ext cx="2092734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</a:t>
            </a: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6193853" y="6524503"/>
            <a:ext cx="2092734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</a:t>
            </a: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6193853" y="7103109"/>
            <a:ext cx="2092734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</a:t>
            </a: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6193853" y="7658906"/>
            <a:ext cx="2092734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</a:t>
            </a: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6193853" y="8269681"/>
            <a:ext cx="2092734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solidFill>
                  <a:srgbClr val="9966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〇〇〇〇〇〇〇〇〇〇〇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253473" y="229634"/>
            <a:ext cx="9094254" cy="534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74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正社員・パート募集中！明るい職場です！</a:t>
            </a:r>
          </a:p>
        </p:txBody>
      </p:sp>
      <p:sp>
        <p:nvSpPr>
          <p:cNvPr id="93" name="テキスト ボックス 30"/>
          <p:cNvSpPr txBox="1"/>
          <p:nvPr/>
        </p:nvSpPr>
        <p:spPr>
          <a:xfrm>
            <a:off x="5966415" y="11746111"/>
            <a:ext cx="2745318" cy="663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97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MAP</a:t>
            </a:r>
            <a:r>
              <a:rPr kumimoji="1" lang="ja-JP" altLang="en-US" sz="1197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など</a:t>
            </a:r>
            <a:endParaRPr kumimoji="1" lang="en-US" altLang="ja-JP" sz="1197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kumimoji="1" lang="en-US" altLang="ja-JP" sz="838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※</a:t>
            </a:r>
            <a:r>
              <a:rPr kumimoji="1" lang="ja-JP" altLang="en-US" sz="838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許諾を得ずにネットから</a:t>
            </a:r>
            <a:endParaRPr kumimoji="1" lang="en-US" altLang="ja-JP" sz="838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kumimoji="1" lang="ja-JP" altLang="en-US" sz="838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引用しているデータ</a:t>
            </a:r>
            <a:r>
              <a:rPr kumimoji="1" lang="en-US" altLang="ja-JP" sz="838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(Google</a:t>
            </a:r>
            <a:r>
              <a:rPr kumimoji="1" lang="ja-JP" altLang="en-US" sz="838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マップなど</a:t>
            </a:r>
            <a:r>
              <a:rPr kumimoji="1" lang="en-US" altLang="ja-JP" sz="838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)</a:t>
            </a:r>
            <a:r>
              <a:rPr kumimoji="1" lang="ja-JP" altLang="en-US" sz="838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は</a:t>
            </a:r>
            <a:endParaRPr kumimoji="1" lang="en-US" altLang="ja-JP" sz="838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kumimoji="1" lang="ja-JP" altLang="en-US" sz="838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ご記載できません。</a:t>
            </a:r>
            <a:endParaRPr kumimoji="1" lang="en-US" altLang="ja-JP" sz="838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527671" y="10349126"/>
            <a:ext cx="5127817" cy="681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831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〇〇〇〇株式会社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556857" y="11082206"/>
            <a:ext cx="5029939" cy="1639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74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　　</a:t>
            </a:r>
            <a:r>
              <a:rPr kumimoji="1" lang="en-US" altLang="ja-JP" sz="3352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01-2345-6789</a:t>
            </a:r>
          </a:p>
          <a:p>
            <a:r>
              <a:rPr kumimoji="1" lang="en-US" altLang="ja-JP" sz="1676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Mail</a:t>
            </a:r>
            <a:r>
              <a:rPr kumimoji="1" lang="ja-JP" altLang="en-US" sz="1676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　：</a:t>
            </a:r>
            <a:r>
              <a:rPr kumimoji="1" lang="en-US" altLang="ja-JP" sz="1676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×××</a:t>
            </a:r>
            <a:r>
              <a:rPr kumimoji="1" lang="ja-JP" altLang="en-US" sz="1676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＠</a:t>
            </a:r>
            <a:r>
              <a:rPr kumimoji="1" lang="en-US" altLang="ja-JP" sz="1676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×××.ne.jp</a:t>
            </a:r>
          </a:p>
          <a:p>
            <a:r>
              <a:rPr kumimoji="1" lang="ja-JP" altLang="en-US" sz="1676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採用担当：〇〇 〇〇</a:t>
            </a:r>
            <a:endParaRPr kumimoji="1" lang="en-US" altLang="ja-JP" sz="1676" b="1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r>
              <a:rPr kumimoji="1" lang="en-US" altLang="ja-JP" sz="1676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http://www.xxxxxx/xxx/xxxx</a:t>
            </a:r>
          </a:p>
          <a:p>
            <a:endParaRPr kumimoji="1" lang="en-US" altLang="ja-JP" sz="1676" b="1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5" name="図プレースホルダー 4"/>
          <p:cNvSpPr>
            <a:spLocks noGrp="1"/>
          </p:cNvSpPr>
          <p:nvPr>
            <p:ph type="pic" idx="1"/>
          </p:nvPr>
        </p:nvSpPr>
        <p:spPr/>
      </p:sp>
      <p:sp>
        <p:nvSpPr>
          <p:cNvPr id="2" name="図プレースホルダー 1"/>
          <p:cNvSpPr>
            <a:spLocks noGrp="1"/>
          </p:cNvSpPr>
          <p:nvPr>
            <p:ph type="pic" idx="10"/>
          </p:nvPr>
        </p:nvSpPr>
        <p:spPr/>
      </p:sp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14" b="97414" l="1852" r="9656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5936" y="11066339"/>
            <a:ext cx="917445" cy="563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</TotalTime>
  <Words>94</Words>
  <Application>Microsoft Office PowerPoint</Application>
  <PresentationFormat>A3 297x420 mm</PresentationFormat>
  <Paragraphs>38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UD デジタル 教科書体 NP-B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26</cp:revision>
  <dcterms:created xsi:type="dcterms:W3CDTF">2024-06-03T04:51:44Z</dcterms:created>
  <dcterms:modified xsi:type="dcterms:W3CDTF">2024-09-05T02:23:34Z</dcterms:modified>
</cp:coreProperties>
</file>