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60" d="100"/>
          <a:sy n="60" d="100"/>
        </p:scale>
        <p:origin x="31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1pPr>
    <a:lvl2pPr marL="561167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2pPr>
    <a:lvl3pPr marL="1122335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3pPr>
    <a:lvl4pPr marL="1683502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4pPr>
    <a:lvl5pPr marL="2244669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5pPr>
    <a:lvl6pPr marL="2805836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6pPr>
    <a:lvl7pPr marL="3367004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7pPr>
    <a:lvl8pPr marL="3928171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8pPr>
    <a:lvl9pPr marL="4489338" algn="l" defTabSz="1122335" rtl="0" eaLnBrk="1" latinLnBrk="0" hangingPunct="1">
      <a:defRPr kumimoji="1" sz="14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71713" y="1143000"/>
            <a:ext cx="231457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4842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057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4567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" y="-898"/>
            <a:ext cx="9601225" cy="12803394"/>
          </a:xfrm>
          <a:prstGeom prst="rect">
            <a:avLst/>
          </a:prstGeom>
        </p:spPr>
      </p:pic>
      <p:sp>
        <p:nvSpPr>
          <p:cNvPr id="7" name="楕円 6"/>
          <p:cNvSpPr/>
          <p:nvPr userDrawn="1"/>
        </p:nvSpPr>
        <p:spPr>
          <a:xfrm>
            <a:off x="6931378" y="3128280"/>
            <a:ext cx="2289310" cy="2054877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645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64662" y="10088692"/>
            <a:ext cx="2939831" cy="2394954"/>
          </a:xfrm>
          <a:noFill/>
        </p:spPr>
        <p:txBody>
          <a:bodyPr anchor="t"/>
          <a:lstStyle>
            <a:lvl1pPr marL="0" indent="0">
              <a:buNone/>
              <a:defRPr sz="3167">
                <a:solidFill>
                  <a:schemeClr val="bg1"/>
                </a:solidFill>
              </a:defRPr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4981773" y="11487088"/>
            <a:ext cx="886184" cy="771448"/>
          </a:xfrm>
          <a:solidFill>
            <a:schemeClr val="bg1"/>
          </a:solidFill>
        </p:spPr>
        <p:txBody>
          <a:bodyPr anchor="t">
            <a:noAutofit/>
          </a:bodyPr>
          <a:lstStyle>
            <a:lvl1pPr marL="0" indent="0">
              <a:buNone/>
              <a:defRPr sz="838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814" y="12607253"/>
            <a:ext cx="601257" cy="109735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869239" y="10943128"/>
            <a:ext cx="1174751" cy="49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182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949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9504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6246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43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9186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124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193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467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644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/>
          <p:nvPr/>
        </p:nvSpPr>
        <p:spPr>
          <a:xfrm>
            <a:off x="1242383" y="1105607"/>
            <a:ext cx="7116435" cy="237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268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パート＆アルバイト</a:t>
            </a:r>
            <a:endParaRPr kumimoji="1" lang="en-US" altLang="ja-JP" sz="5268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9578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大募集！</a:t>
            </a:r>
          </a:p>
        </p:txBody>
      </p:sp>
      <p:sp>
        <p:nvSpPr>
          <p:cNvPr id="3" name="角丸四角形 2"/>
          <p:cNvSpPr/>
          <p:nvPr/>
        </p:nvSpPr>
        <p:spPr>
          <a:xfrm>
            <a:off x="1242383" y="4734656"/>
            <a:ext cx="1290615" cy="32896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業務内容</a:t>
            </a:r>
          </a:p>
        </p:txBody>
      </p:sp>
      <p:sp>
        <p:nvSpPr>
          <p:cNvPr id="40" name="角丸四角形 39"/>
          <p:cNvSpPr/>
          <p:nvPr/>
        </p:nvSpPr>
        <p:spPr>
          <a:xfrm>
            <a:off x="1242383" y="5327692"/>
            <a:ext cx="1290615" cy="32896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業務内容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1242383" y="5880247"/>
            <a:ext cx="1290615" cy="32896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就業場所</a:t>
            </a:r>
          </a:p>
        </p:txBody>
      </p:sp>
      <p:sp>
        <p:nvSpPr>
          <p:cNvPr id="42" name="角丸四角形 41"/>
          <p:cNvSpPr/>
          <p:nvPr/>
        </p:nvSpPr>
        <p:spPr>
          <a:xfrm>
            <a:off x="1242383" y="6432801"/>
            <a:ext cx="1290615" cy="32896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休憩時間</a:t>
            </a:r>
          </a:p>
        </p:txBody>
      </p:sp>
      <p:sp>
        <p:nvSpPr>
          <p:cNvPr id="43" name="角丸四角形 42"/>
          <p:cNvSpPr/>
          <p:nvPr/>
        </p:nvSpPr>
        <p:spPr>
          <a:xfrm>
            <a:off x="1242382" y="6985356"/>
            <a:ext cx="1290615" cy="32896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時間外労働</a:t>
            </a:r>
          </a:p>
        </p:txBody>
      </p:sp>
      <p:sp>
        <p:nvSpPr>
          <p:cNvPr id="44" name="角丸四角形 43"/>
          <p:cNvSpPr/>
          <p:nvPr/>
        </p:nvSpPr>
        <p:spPr>
          <a:xfrm>
            <a:off x="1242381" y="7589303"/>
            <a:ext cx="1290615" cy="32896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加入保険</a:t>
            </a:r>
          </a:p>
        </p:txBody>
      </p:sp>
      <p:sp>
        <p:nvSpPr>
          <p:cNvPr id="74" name="角丸四角形 73"/>
          <p:cNvSpPr/>
          <p:nvPr/>
        </p:nvSpPr>
        <p:spPr>
          <a:xfrm>
            <a:off x="1242381" y="8182340"/>
            <a:ext cx="1290615" cy="32896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雇用形態</a:t>
            </a:r>
          </a:p>
        </p:txBody>
      </p:sp>
      <p:sp>
        <p:nvSpPr>
          <p:cNvPr id="75" name="角丸四角形 74"/>
          <p:cNvSpPr/>
          <p:nvPr/>
        </p:nvSpPr>
        <p:spPr>
          <a:xfrm>
            <a:off x="4903241" y="5327692"/>
            <a:ext cx="1290615" cy="32896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試用期間</a:t>
            </a:r>
          </a:p>
        </p:txBody>
      </p:sp>
      <p:sp>
        <p:nvSpPr>
          <p:cNvPr id="76" name="角丸四角形 75"/>
          <p:cNvSpPr/>
          <p:nvPr/>
        </p:nvSpPr>
        <p:spPr>
          <a:xfrm>
            <a:off x="4903241" y="5880247"/>
            <a:ext cx="1290615" cy="32896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就業時間</a:t>
            </a:r>
          </a:p>
        </p:txBody>
      </p:sp>
      <p:sp>
        <p:nvSpPr>
          <p:cNvPr id="77" name="角丸四角形 76"/>
          <p:cNvSpPr/>
          <p:nvPr/>
        </p:nvSpPr>
        <p:spPr>
          <a:xfrm>
            <a:off x="4903241" y="6432801"/>
            <a:ext cx="1290615" cy="32896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休　日</a:t>
            </a:r>
          </a:p>
        </p:txBody>
      </p:sp>
      <p:sp>
        <p:nvSpPr>
          <p:cNvPr id="78" name="角丸四角形 77"/>
          <p:cNvSpPr/>
          <p:nvPr/>
        </p:nvSpPr>
        <p:spPr>
          <a:xfrm>
            <a:off x="4903240" y="6985356"/>
            <a:ext cx="1290615" cy="32896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賃　金</a:t>
            </a:r>
          </a:p>
        </p:txBody>
      </p:sp>
      <p:sp>
        <p:nvSpPr>
          <p:cNvPr id="79" name="角丸四角形 78"/>
          <p:cNvSpPr/>
          <p:nvPr/>
        </p:nvSpPr>
        <p:spPr>
          <a:xfrm>
            <a:off x="4903239" y="7589303"/>
            <a:ext cx="1290615" cy="328963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3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募集者名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56849" y="4641854"/>
            <a:ext cx="4364139" cy="49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〇〇〇〇〇〇〇〇〇〇〇〇〇〇〇〇〇〇〇〇</a:t>
            </a:r>
          </a:p>
          <a:p>
            <a:r>
              <a:rPr kumimoji="1" lang="ja-JP" altLang="en-US" sz="131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〇〇〇〇〇〇〇〇〇〇〇〇〇〇〇〇〇〇〇〇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2556849" y="5308158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2556849" y="5880246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2556849" y="6422480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2556849" y="7001086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2556849" y="7579692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2556849" y="8198070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6193853" y="5315844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6193853" y="5858078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6193853" y="6436684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6193853" y="6992481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6193853" y="7603255"/>
            <a:ext cx="2092734" cy="295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17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7032186" y="3603192"/>
            <a:ext cx="2127899" cy="1124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352" dirty="0">
                <a:solidFill>
                  <a:schemeClr val="accent1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未経験者</a:t>
            </a:r>
            <a:endParaRPr kumimoji="1" lang="en-US" altLang="ja-JP" sz="3352" dirty="0">
              <a:solidFill>
                <a:schemeClr val="accent1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3352" dirty="0">
                <a:solidFill>
                  <a:schemeClr val="accent1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大歓迎</a:t>
            </a: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6222262" y="11599224"/>
            <a:ext cx="2745318" cy="866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437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MAP</a:t>
            </a:r>
            <a:r>
              <a:rPr kumimoji="1" lang="ja-JP" altLang="en-US" sz="1437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など</a:t>
            </a:r>
            <a:endParaRPr kumimoji="1" lang="en-US" altLang="ja-JP" sz="1437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algn="ctr"/>
            <a:r>
              <a:rPr kumimoji="1" lang="en-US" altLang="ja-JP" sz="1197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※</a:t>
            </a:r>
            <a:r>
              <a:rPr kumimoji="1" lang="ja-JP" altLang="en-US" sz="1197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許諾を得ずにネットから引用しているデータ</a:t>
            </a:r>
            <a:r>
              <a:rPr kumimoji="1" lang="en-US" altLang="ja-JP" sz="1197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(Google</a:t>
            </a:r>
            <a:r>
              <a:rPr kumimoji="1" lang="ja-JP" altLang="en-US" sz="1197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マップなど</a:t>
            </a:r>
            <a:r>
              <a:rPr kumimoji="1" lang="en-US" altLang="ja-JP" sz="1197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)</a:t>
            </a:r>
            <a:r>
              <a:rPr kumimoji="1" lang="ja-JP" altLang="en-US" sz="1197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は</a:t>
            </a:r>
            <a:endParaRPr kumimoji="1" lang="en-US" altLang="ja-JP" sz="1197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algn="ctr"/>
            <a:r>
              <a:rPr kumimoji="1" lang="ja-JP" altLang="en-US" sz="1197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ご記載できません。</a:t>
            </a:r>
            <a:endParaRPr kumimoji="1" lang="en-US" altLang="ja-JP" sz="1197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582294" y="10126334"/>
            <a:ext cx="5127817" cy="755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310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〇〇〇〇株式会社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680172" y="10976895"/>
            <a:ext cx="4311024" cy="1713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74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TEL</a:t>
            </a:r>
            <a:r>
              <a:rPr kumimoji="1" lang="ja-JP" altLang="en-US" sz="2874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kumimoji="1" lang="en-US" altLang="ja-JP" sz="2874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01-2345-6789</a:t>
            </a:r>
          </a:p>
          <a:p>
            <a:r>
              <a:rPr kumimoji="1" lang="en-US" altLang="ja-JP" sz="1916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Mail</a:t>
            </a:r>
            <a:r>
              <a:rPr kumimoji="1" lang="ja-JP" altLang="en-US" sz="1916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　：</a:t>
            </a:r>
            <a:r>
              <a:rPr kumimoji="1" lang="en-US" altLang="ja-JP" sz="1916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×××</a:t>
            </a:r>
            <a:r>
              <a:rPr kumimoji="1" lang="ja-JP" altLang="en-US" sz="1916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＠</a:t>
            </a:r>
            <a:r>
              <a:rPr kumimoji="1" lang="en-US" altLang="ja-JP" sz="1916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×××.ne.jp</a:t>
            </a:r>
          </a:p>
          <a:p>
            <a:r>
              <a:rPr kumimoji="1" lang="ja-JP" altLang="en-US" sz="1916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採用担当：〇〇　〇〇</a:t>
            </a:r>
            <a:endParaRPr kumimoji="1" lang="en-US" altLang="ja-JP" sz="1916" b="1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r>
              <a:rPr kumimoji="1" lang="en-US" altLang="ja-JP" sz="1916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http://www.xxxxxx/xxx/xxxx</a:t>
            </a:r>
          </a:p>
          <a:p>
            <a:endParaRPr kumimoji="1" lang="en-US" altLang="ja-JP" sz="1916" b="1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89</Words>
  <Application>Microsoft Office PowerPoint</Application>
  <PresentationFormat>A3 297x420 mm</PresentationFormat>
  <Paragraphs>38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HGP創英角ｺﾞｼｯｸUB</vt:lpstr>
      <vt:lpstr>HGSｺﾞｼｯｸM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20</cp:revision>
  <dcterms:created xsi:type="dcterms:W3CDTF">2024-06-03T04:51:44Z</dcterms:created>
  <dcterms:modified xsi:type="dcterms:W3CDTF">2024-09-05T02:21:06Z</dcterms:modified>
</cp:coreProperties>
</file>