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82" autoAdjust="0"/>
    <p:restoredTop sz="96391" autoAdjust="0"/>
  </p:normalViewPr>
  <p:slideViewPr>
    <p:cSldViewPr snapToGrid="0">
      <p:cViewPr varScale="1">
        <p:scale>
          <a:sx n="72" d="100"/>
          <a:sy n="72" d="100"/>
        </p:scale>
        <p:origin x="327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10693-6A1E-4DCA-8E85-55C40729DF84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38388" y="1143000"/>
            <a:ext cx="2181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97E82A-8DE5-4DFF-96A1-53417CB1B17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7291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97E82A-8DE5-4DFF-96A1-53417CB1B173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340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1" y="-750"/>
            <a:ext cx="7559695" cy="10693311"/>
          </a:xfrm>
          <a:prstGeom prst="rect">
            <a:avLst/>
          </a:prstGeom>
        </p:spPr>
      </p:pic>
      <p:sp>
        <p:nvSpPr>
          <p:cNvPr id="7" name="楕円 6"/>
          <p:cNvSpPr/>
          <p:nvPr userDrawn="1"/>
        </p:nvSpPr>
        <p:spPr>
          <a:xfrm>
            <a:off x="5457543" y="2612719"/>
            <a:ext cx="1802529" cy="171622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932593" y="8426010"/>
            <a:ext cx="2314728" cy="2000250"/>
          </a:xfrm>
          <a:noFill/>
        </p:spPr>
        <p:txBody>
          <a:bodyPr anchor="t"/>
          <a:lstStyle>
            <a:lvl1pPr marL="0" indent="0">
              <a:buNone/>
              <a:defRPr sz="2645">
                <a:solidFill>
                  <a:schemeClr val="bg1"/>
                </a:solidFill>
              </a:defRPr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0"/>
          </p:nvPr>
        </p:nvSpPr>
        <p:spPr>
          <a:xfrm>
            <a:off x="3922487" y="9593941"/>
            <a:ext cx="697753" cy="644308"/>
          </a:xfrm>
          <a:solidFill>
            <a:schemeClr val="bg1"/>
          </a:solidFill>
        </p:spPr>
        <p:txBody>
          <a:bodyPr anchor="t">
            <a:noAutofit/>
          </a:bodyPr>
          <a:lstStyle>
            <a:lvl1pPr marL="0" indent="0">
              <a:buNone/>
              <a:defRPr sz="700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2717" y="10534761"/>
            <a:ext cx="601257" cy="109735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848014" y="9188714"/>
            <a:ext cx="874003" cy="370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93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3458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6753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38592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822919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5651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5363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703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001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46206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149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109F7C-E9C1-4061-951E-87E06398834E}" type="datetimeFigureOut">
              <a:rPr kumimoji="1" lang="ja-JP" altLang="en-US" smtClean="0"/>
              <a:t>2024/9/5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A1572C-11F1-4335-A5C4-EF98BDA00CD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542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テキスト ボックス 33"/>
          <p:cNvSpPr txBox="1"/>
          <p:nvPr/>
        </p:nvSpPr>
        <p:spPr>
          <a:xfrm>
            <a:off x="808037" y="923395"/>
            <a:ext cx="594360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パート＆アルバイト</a:t>
            </a:r>
            <a:endParaRPr kumimoji="1" lang="en-US" altLang="ja-JP" sz="4400" dirty="0" smtClean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8000" dirty="0" smtClean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大募集！</a:t>
            </a:r>
            <a:endParaRPr kumimoji="1" lang="ja-JP" altLang="en-US" sz="80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808037" y="395435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808037" y="444965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業務内容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808037" y="491114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就業場所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808037" y="537263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休憩時間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808036" y="583412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時間外労働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808035" y="6338536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加入保険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808035" y="6833836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雇用形態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3865562" y="444965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試用期間</a:t>
            </a:r>
          </a:p>
        </p:txBody>
      </p:sp>
      <p:sp>
        <p:nvSpPr>
          <p:cNvPr id="76" name="角丸四角形 75"/>
          <p:cNvSpPr/>
          <p:nvPr/>
        </p:nvSpPr>
        <p:spPr>
          <a:xfrm>
            <a:off x="3865562" y="491114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就業時間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7" name="角丸四角形 76"/>
          <p:cNvSpPr/>
          <p:nvPr/>
        </p:nvSpPr>
        <p:spPr>
          <a:xfrm>
            <a:off x="3865562" y="537263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休　日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8" name="角丸四角形 77"/>
          <p:cNvSpPr/>
          <p:nvPr/>
        </p:nvSpPr>
        <p:spPr>
          <a:xfrm>
            <a:off x="3865561" y="5834123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賃　金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3865560" y="6338536"/>
            <a:ext cx="1077913" cy="274748"/>
          </a:xfrm>
          <a:prstGeom prst="roundRect">
            <a:avLst>
              <a:gd name="adj" fmla="val 50000"/>
            </a:avLst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2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募集者名</a:t>
            </a:r>
            <a:endParaRPr kumimoji="1" lang="ja-JP" altLang="en-US" sz="12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905871" y="3876846"/>
            <a:ext cx="36449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</a:t>
            </a:r>
            <a:r>
              <a:rPr kumimoji="1" lang="ja-JP" altLang="en-US" sz="1100" dirty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</a:t>
            </a:r>
          </a:p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905871" y="4433339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2" name="テキスト ボックス 81"/>
          <p:cNvSpPr txBox="1"/>
          <p:nvPr/>
        </p:nvSpPr>
        <p:spPr>
          <a:xfrm>
            <a:off x="1905871" y="4911143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1905871" y="5364013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1905871" y="5847261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1905871" y="6330509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1905871" y="6846974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7" name="テキスト ボックス 86"/>
          <p:cNvSpPr txBox="1"/>
          <p:nvPr/>
        </p:nvSpPr>
        <p:spPr>
          <a:xfrm>
            <a:off x="4943473" y="4439758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943473" y="4892628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4943473" y="5375876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943473" y="5840074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943473" y="6350189"/>
            <a:ext cx="17478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〇〇〇〇〇〇〇〇〇〇〇</a:t>
            </a:r>
            <a:endParaRPr kumimoji="1" lang="ja-JP" altLang="en-US" sz="1100" dirty="0"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482865" y="3009362"/>
            <a:ext cx="17772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未経験者</a:t>
            </a:r>
            <a:endParaRPr kumimoji="1" lang="en-US" altLang="ja-JP" sz="2800" dirty="0" smtClean="0">
              <a:solidFill>
                <a:schemeClr val="accent1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  <a:p>
            <a:pPr algn="ctr"/>
            <a:r>
              <a:rPr kumimoji="1" lang="ja-JP" altLang="en-US" sz="2800" dirty="0" smtClean="0">
                <a:solidFill>
                  <a:schemeClr val="accent1">
                    <a:lumMod val="50000"/>
                  </a:schemeClr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大歓迎</a:t>
            </a:r>
            <a:endParaRPr kumimoji="1" lang="ja-JP" altLang="en-US" sz="2800" dirty="0">
              <a:solidFill>
                <a:schemeClr val="accent1">
                  <a:lumMod val="50000"/>
                </a:schemeClr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93" name="テキスト ボックス 30"/>
          <p:cNvSpPr txBox="1"/>
          <p:nvPr/>
        </p:nvSpPr>
        <p:spPr>
          <a:xfrm>
            <a:off x="4967200" y="9687596"/>
            <a:ext cx="229287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en-US" altLang="ja-JP" sz="1200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MAP</a:t>
            </a:r>
            <a:r>
              <a:rPr kumimoji="1" lang="ja-JP" altLang="en-US" sz="12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など</a:t>
            </a:r>
            <a:endParaRPr kumimoji="1" lang="en-US" altLang="ja-JP" sz="1200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en-US" altLang="ja-JP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※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許諾を得ずにネットから引用しているデータ</a:t>
            </a:r>
            <a:r>
              <a:rPr kumimoji="1" lang="en-US" altLang="ja-JP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(Google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マップなど</a:t>
            </a:r>
            <a:r>
              <a:rPr kumimoji="1" lang="en-US" altLang="ja-JP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)</a:t>
            </a:r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は</a:t>
            </a:r>
            <a:endParaRPr kumimoji="1" lang="en-US" altLang="ja-JP" sz="1000" dirty="0" smtClean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pPr algn="ctr"/>
            <a:r>
              <a:rPr kumimoji="1" lang="ja-JP" altLang="en-US" sz="1000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ご記載できません。</a:t>
            </a:r>
            <a:endParaRPr kumimoji="1" lang="en-US" altLang="ja-JP" sz="1000" dirty="0" smtClean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256735" y="8457448"/>
            <a:ext cx="42827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〇〇〇〇株式会社</a:t>
            </a:r>
            <a:endParaRPr kumimoji="1" lang="ja-JP" altLang="en-US" sz="3600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338482" y="9167830"/>
            <a:ext cx="360053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TEL</a:t>
            </a:r>
            <a:r>
              <a:rPr kumimoji="1" lang="ja-JP" altLang="en-US" sz="24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：</a:t>
            </a:r>
            <a:r>
              <a:rPr kumimoji="1" lang="en-US" altLang="ja-JP" sz="24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01-2345-6789</a:t>
            </a:r>
          </a:p>
          <a:p>
            <a:r>
              <a:rPr kumimoji="1"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Mail</a:t>
            </a:r>
            <a:r>
              <a:rPr kumimoji="1" lang="ja-JP" altLang="en-US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　：</a:t>
            </a:r>
            <a:r>
              <a:rPr kumimoji="1" lang="en-US" altLang="ja-JP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</a:t>
            </a:r>
            <a:r>
              <a:rPr kumimoji="1" lang="ja-JP" altLang="en-US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＠</a:t>
            </a:r>
            <a:r>
              <a:rPr kumimoji="1" lang="en-US" altLang="ja-JP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×××.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ne.jp</a:t>
            </a:r>
          </a:p>
          <a:p>
            <a:r>
              <a:rPr kumimoji="1" lang="ja-JP" altLang="en-US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採用担当：〇〇　〇〇</a:t>
            </a:r>
            <a:endParaRPr kumimoji="1" lang="en-US" altLang="ja-JP" sz="1600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  <a:p>
            <a:r>
              <a:rPr kumimoji="1" lang="en-US" altLang="ja-JP" sz="1600" b="1" dirty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http://</a:t>
            </a:r>
            <a:r>
              <a:rPr kumimoji="1" lang="en-US" altLang="ja-JP" sz="1600" b="1" dirty="0" smtClean="0">
                <a:solidFill>
                  <a:schemeClr val="bg1"/>
                </a:solidFill>
                <a:latin typeface="HGSｺﾞｼｯｸM" panose="020B0600000000000000" pitchFamily="50" charset="-128"/>
                <a:ea typeface="HGSｺﾞｼｯｸM" panose="020B0600000000000000" pitchFamily="50" charset="-128"/>
              </a:rPr>
              <a:t>www.xxxxxx/xxx/xxxx</a:t>
            </a:r>
          </a:p>
          <a:p>
            <a:endParaRPr kumimoji="1" lang="en-US" altLang="ja-JP" sz="1600" b="1" dirty="0">
              <a:solidFill>
                <a:schemeClr val="bg1"/>
              </a:solidFill>
              <a:latin typeface="HGSｺﾞｼｯｸM" panose="020B0600000000000000" pitchFamily="50" charset="-128"/>
              <a:ea typeface="HGSｺﾞｼｯｸM" panose="020B0600000000000000" pitchFamily="50" charset="-128"/>
            </a:endParaRPr>
          </a:p>
        </p:txBody>
      </p:sp>
      <p:sp>
        <p:nvSpPr>
          <p:cNvPr id="2" name="図プレースホルダー 1"/>
          <p:cNvSpPr>
            <a:spLocks noGrp="1"/>
          </p:cNvSpPr>
          <p:nvPr>
            <p:ph type="pic" idx="1"/>
          </p:nvPr>
        </p:nvSpPr>
        <p:spPr/>
      </p:sp>
      <p:sp>
        <p:nvSpPr>
          <p:cNvPr id="8" name="図プレースホルダー 7"/>
          <p:cNvSpPr>
            <a:spLocks noGrp="1"/>
          </p:cNvSpPr>
          <p:nvPr>
            <p:ph type="pic" idx="10"/>
          </p:nvPr>
        </p:nvSpPr>
        <p:spPr/>
      </p:sp>
    </p:spTree>
    <p:extLst>
      <p:ext uri="{BB962C8B-B14F-4D97-AF65-F5344CB8AC3E}">
        <p14:creationId xmlns:p14="http://schemas.microsoft.com/office/powerpoint/2010/main" val="261334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</TotalTime>
  <Words>89</Words>
  <Application>Microsoft Office PowerPoint</Application>
  <PresentationFormat>ユーザー設定</PresentationFormat>
  <Paragraphs>38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HGP創英角ｺﾞｼｯｸUB</vt:lpstr>
      <vt:lpstr>HGSｺﾞｼｯｸM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19</cp:revision>
  <dcterms:created xsi:type="dcterms:W3CDTF">2024-06-03T04:51:44Z</dcterms:created>
  <dcterms:modified xsi:type="dcterms:W3CDTF">2024-09-05T02:22:02Z</dcterms:modified>
</cp:coreProperties>
</file>