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10690608"/>
          </a:xfrm>
          <a:prstGeom prst="rect">
            <a:avLst/>
          </a:prstGeom>
        </p:spPr>
      </p:pic>
      <p:sp>
        <p:nvSpPr>
          <p:cNvPr id="7" name="楕円 6"/>
          <p:cNvSpPr/>
          <p:nvPr userDrawn="1"/>
        </p:nvSpPr>
        <p:spPr>
          <a:xfrm>
            <a:off x="5457543" y="2612719"/>
            <a:ext cx="1802529" cy="171622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32593" y="8426010"/>
            <a:ext cx="2314728" cy="2000250"/>
          </a:xfrm>
          <a:noFill/>
        </p:spPr>
        <p:txBody>
          <a:bodyPr anchor="t"/>
          <a:lstStyle>
            <a:lvl1pPr marL="0" indent="0">
              <a:buNone/>
              <a:defRPr sz="2645">
                <a:solidFill>
                  <a:schemeClr val="bg1"/>
                </a:solidFill>
              </a:defRPr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922487" y="9593941"/>
            <a:ext cx="697753" cy="644308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>
              <a:buNone/>
              <a:defRPr sz="7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93912" y="9217025"/>
            <a:ext cx="787868" cy="33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808037" y="923395"/>
            <a:ext cx="5943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パート＆アルバイト</a:t>
            </a:r>
            <a:endParaRPr kumimoji="1" lang="en-US" altLang="ja-JP" sz="4400" dirty="0" smtClean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80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大募集！</a:t>
            </a:r>
            <a:endParaRPr kumimoji="1" lang="ja-JP" altLang="en-US" sz="8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808037" y="395435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業務内容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808037" y="444965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業務内容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808037" y="491114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就業場所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808037" y="537263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休憩時間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808036" y="583412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時間外労働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808035" y="6338536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加入保険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4" name="角丸四角形 73"/>
          <p:cNvSpPr/>
          <p:nvPr/>
        </p:nvSpPr>
        <p:spPr>
          <a:xfrm>
            <a:off x="808035" y="6833836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雇用形態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3865562" y="444965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試用期間</a:t>
            </a:r>
          </a:p>
        </p:txBody>
      </p:sp>
      <p:sp>
        <p:nvSpPr>
          <p:cNvPr id="76" name="角丸四角形 75"/>
          <p:cNvSpPr/>
          <p:nvPr/>
        </p:nvSpPr>
        <p:spPr>
          <a:xfrm>
            <a:off x="3865562" y="491114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就業時間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7" name="角丸四角形 76"/>
          <p:cNvSpPr/>
          <p:nvPr/>
        </p:nvSpPr>
        <p:spPr>
          <a:xfrm>
            <a:off x="3865562" y="537263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休　日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3865561" y="583412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賃　金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3865560" y="6338536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募集者名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05871" y="3876846"/>
            <a:ext cx="3644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〇〇〇〇〇〇〇〇〇〇〇〇〇〇〇〇</a:t>
            </a:r>
            <a:r>
              <a:rPr kumimoji="1"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</a:t>
            </a:r>
          </a:p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905871" y="4433339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905871" y="4911143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905871" y="5364013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905871" y="5847261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1905871" y="6330509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05871" y="6846974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943473" y="4439758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943473" y="4892628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943473" y="5375876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943473" y="5840074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943473" y="6350189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482865" y="3009362"/>
            <a:ext cx="17772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未経験者</a:t>
            </a:r>
            <a:endParaRPr kumimoji="1" lang="en-US" altLang="ja-JP" sz="2800" dirty="0" smtClean="0">
              <a:solidFill>
                <a:schemeClr val="accent1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大歓迎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4967200" y="9687596"/>
            <a:ext cx="2292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MAP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など</a:t>
            </a:r>
            <a:endParaRPr kumimoji="1" lang="en-US" altLang="ja-JP" sz="120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※</a:t>
            </a:r>
            <a:r>
              <a:rPr kumimoji="1" lang="ja-JP" altLang="en-US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許諾を得ずにネットから引用しているデータ</a:t>
            </a:r>
            <a:r>
              <a:rPr kumimoji="1" lang="en-US" altLang="ja-JP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(Google</a:t>
            </a:r>
            <a:r>
              <a:rPr kumimoji="1" lang="ja-JP" altLang="en-US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マップなど</a:t>
            </a:r>
            <a:r>
              <a:rPr kumimoji="1" lang="en-US" altLang="ja-JP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)</a:t>
            </a:r>
            <a:r>
              <a:rPr kumimoji="1" lang="ja-JP" altLang="en-US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は</a:t>
            </a:r>
            <a:endParaRPr kumimoji="1" lang="en-US" altLang="ja-JP" sz="1000" dirty="0" smtClean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ご記載できません。</a:t>
            </a:r>
            <a:endParaRPr kumimoji="1" lang="en-US" altLang="ja-JP" sz="1000" dirty="0" smtClean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56735" y="8457448"/>
            <a:ext cx="4282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〇〇〇〇株式会社</a:t>
            </a:r>
            <a:endParaRPr kumimoji="1" lang="ja-JP" altLang="en-US" sz="3600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38482" y="9167830"/>
            <a:ext cx="36005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TEL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01-2345-6789</a:t>
            </a:r>
          </a:p>
          <a:p>
            <a:r>
              <a:rPr kumimoji="1" lang="en-US" altLang="ja-JP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Mail</a:t>
            </a:r>
            <a:r>
              <a:rPr kumimoji="1" lang="ja-JP" altLang="en-US" sz="160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：</a:t>
            </a:r>
            <a:r>
              <a:rPr kumimoji="1" lang="en-US" altLang="ja-JP" sz="160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×××</a:t>
            </a:r>
            <a:r>
              <a:rPr kumimoji="1" lang="ja-JP" altLang="en-US" sz="160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＠</a:t>
            </a:r>
            <a:r>
              <a:rPr kumimoji="1" lang="en-US" altLang="ja-JP" sz="160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×××.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ne.jp</a:t>
            </a:r>
          </a:p>
          <a:p>
            <a:r>
              <a:rPr kumimoji="1" lang="ja-JP" altLang="en-US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採用担当：〇〇　〇〇</a:t>
            </a:r>
            <a:endParaRPr kumimoji="1" lang="en-US" altLang="ja-JP" sz="1600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en-US" altLang="ja-JP" sz="160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http://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www.xxxxxx/xxx/xxxx</a:t>
            </a:r>
          </a:p>
          <a:p>
            <a:endParaRPr kumimoji="1" lang="en-US" altLang="ja-JP" sz="1600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89</Words>
  <Application>Microsoft Office PowerPoint</Application>
  <PresentationFormat>ユーザー設定</PresentationFormat>
  <Paragraphs>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HGP創英角ｺﾞｼｯｸUB</vt:lpstr>
      <vt:lpstr>HGSｺﾞｼｯｸM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17</cp:revision>
  <dcterms:created xsi:type="dcterms:W3CDTF">2024-06-03T04:51:44Z</dcterms:created>
  <dcterms:modified xsi:type="dcterms:W3CDTF">2024-09-05T02:19:29Z</dcterms:modified>
</cp:coreProperties>
</file>