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>
        <p:scale>
          <a:sx n="50" d="100"/>
          <a:sy n="50" d="100"/>
        </p:scale>
        <p:origin x="3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097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164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040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0691813" cy="15117646"/>
          </a:xfrm>
          <a:prstGeom prst="rect">
            <a:avLst/>
          </a:prstGeom>
        </p:spPr>
      </p:pic>
      <p:sp>
        <p:nvSpPr>
          <p:cNvPr id="7" name="楕円 6"/>
          <p:cNvSpPr/>
          <p:nvPr userDrawn="1"/>
        </p:nvSpPr>
        <p:spPr>
          <a:xfrm>
            <a:off x="7718723" y="3694660"/>
            <a:ext cx="2549356" cy="242691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599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76274" y="11915266"/>
            <a:ext cx="3273770" cy="2828564"/>
          </a:xfrm>
          <a:noFill/>
        </p:spPr>
        <p:txBody>
          <a:bodyPr anchor="t"/>
          <a:lstStyle>
            <a:lvl1pPr marL="0" indent="0">
              <a:buNone/>
              <a:defRPr sz="3740">
                <a:solidFill>
                  <a:schemeClr val="bg1"/>
                </a:solidFill>
              </a:defRPr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5547660" y="13566844"/>
            <a:ext cx="986847" cy="911119"/>
          </a:xfrm>
          <a:solidFill>
            <a:schemeClr val="bg1"/>
          </a:solidFill>
        </p:spPr>
        <p:txBody>
          <a:bodyPr anchor="t">
            <a:noAutofit/>
          </a:bodyPr>
          <a:lstStyle>
            <a:lvl1pPr marL="0" indent="0">
              <a:buNone/>
              <a:defRPr sz="990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450" y="14906350"/>
            <a:ext cx="601257" cy="10973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405009" y="12901761"/>
            <a:ext cx="1322947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91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114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074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214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294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11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6445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143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8418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057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/>
          <p:nvPr/>
        </p:nvSpPr>
        <p:spPr>
          <a:xfrm>
            <a:off x="1143468" y="1305778"/>
            <a:ext cx="8404877" cy="2790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222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パート＆アルバイト</a:t>
            </a:r>
            <a:endParaRPr kumimoji="1" lang="en-US" altLang="ja-JP" sz="6222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11313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大募集！</a:t>
            </a:r>
          </a:p>
        </p:txBody>
      </p:sp>
      <p:sp>
        <p:nvSpPr>
          <p:cNvPr id="3" name="角丸四角形 2"/>
          <p:cNvSpPr/>
          <p:nvPr/>
        </p:nvSpPr>
        <p:spPr>
          <a:xfrm>
            <a:off x="1143468" y="5591872"/>
            <a:ext cx="1524283" cy="38852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9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業務内容</a:t>
            </a:r>
          </a:p>
        </p:txBody>
      </p:sp>
      <p:sp>
        <p:nvSpPr>
          <p:cNvPr id="40" name="角丸四角形 39"/>
          <p:cNvSpPr/>
          <p:nvPr/>
        </p:nvSpPr>
        <p:spPr>
          <a:xfrm>
            <a:off x="1143468" y="6292279"/>
            <a:ext cx="1524283" cy="38852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9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業務内容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1143468" y="6944874"/>
            <a:ext cx="1524283" cy="38852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9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就業場所</a:t>
            </a:r>
          </a:p>
        </p:txBody>
      </p:sp>
      <p:sp>
        <p:nvSpPr>
          <p:cNvPr id="42" name="角丸四角形 41"/>
          <p:cNvSpPr/>
          <p:nvPr/>
        </p:nvSpPr>
        <p:spPr>
          <a:xfrm>
            <a:off x="1143468" y="7597470"/>
            <a:ext cx="1524283" cy="38852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9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休憩時間</a:t>
            </a:r>
          </a:p>
        </p:txBody>
      </p:sp>
      <p:sp>
        <p:nvSpPr>
          <p:cNvPr id="43" name="角丸四角形 42"/>
          <p:cNvSpPr/>
          <p:nvPr/>
        </p:nvSpPr>
        <p:spPr>
          <a:xfrm>
            <a:off x="1143467" y="8250065"/>
            <a:ext cx="1524283" cy="38852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9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時間外労働</a:t>
            </a:r>
          </a:p>
        </p:txBody>
      </p:sp>
      <p:sp>
        <p:nvSpPr>
          <p:cNvPr id="44" name="角丸四角形 43"/>
          <p:cNvSpPr/>
          <p:nvPr/>
        </p:nvSpPr>
        <p:spPr>
          <a:xfrm>
            <a:off x="1143465" y="8963358"/>
            <a:ext cx="1524283" cy="38852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9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加入保険</a:t>
            </a:r>
          </a:p>
        </p:txBody>
      </p:sp>
      <p:sp>
        <p:nvSpPr>
          <p:cNvPr id="74" name="角丸四角形 73"/>
          <p:cNvSpPr/>
          <p:nvPr/>
        </p:nvSpPr>
        <p:spPr>
          <a:xfrm>
            <a:off x="1143465" y="9663765"/>
            <a:ext cx="1524283" cy="38852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9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雇用形態</a:t>
            </a:r>
          </a:p>
        </p:txBody>
      </p:sp>
      <p:sp>
        <p:nvSpPr>
          <p:cNvPr id="75" name="角丸四角形 74"/>
          <p:cNvSpPr/>
          <p:nvPr/>
        </p:nvSpPr>
        <p:spPr>
          <a:xfrm>
            <a:off x="5467131" y="6292279"/>
            <a:ext cx="1524283" cy="38852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9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試用期間</a:t>
            </a:r>
          </a:p>
        </p:txBody>
      </p:sp>
      <p:sp>
        <p:nvSpPr>
          <p:cNvPr id="76" name="角丸四角形 75"/>
          <p:cNvSpPr/>
          <p:nvPr/>
        </p:nvSpPr>
        <p:spPr>
          <a:xfrm>
            <a:off x="5467131" y="6944874"/>
            <a:ext cx="1524283" cy="38852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9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就業時間</a:t>
            </a:r>
          </a:p>
        </p:txBody>
      </p:sp>
      <p:sp>
        <p:nvSpPr>
          <p:cNvPr id="77" name="角丸四角形 76"/>
          <p:cNvSpPr/>
          <p:nvPr/>
        </p:nvSpPr>
        <p:spPr>
          <a:xfrm>
            <a:off x="5467131" y="7597470"/>
            <a:ext cx="1524283" cy="38852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9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休　日</a:t>
            </a:r>
          </a:p>
        </p:txBody>
      </p:sp>
      <p:sp>
        <p:nvSpPr>
          <p:cNvPr id="78" name="角丸四角形 77"/>
          <p:cNvSpPr/>
          <p:nvPr/>
        </p:nvSpPr>
        <p:spPr>
          <a:xfrm>
            <a:off x="5467129" y="8250065"/>
            <a:ext cx="1524283" cy="38852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9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賃　金</a:t>
            </a:r>
          </a:p>
        </p:txBody>
      </p:sp>
      <p:sp>
        <p:nvSpPr>
          <p:cNvPr id="79" name="角丸四角形 78"/>
          <p:cNvSpPr/>
          <p:nvPr/>
        </p:nvSpPr>
        <p:spPr>
          <a:xfrm>
            <a:off x="5467128" y="8963358"/>
            <a:ext cx="1524283" cy="38852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9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募集者名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95920" y="5482270"/>
            <a:ext cx="5154273" cy="571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〇〇〇〇〇〇〇〇〇〇〇〇〇〇〇〇〇〇〇〇</a:t>
            </a:r>
          </a:p>
          <a:p>
            <a:r>
              <a:rPr kumimoji="1" lang="ja-JP" altLang="en-US" sz="1556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〇〇〇〇〇〇〇〇〇〇〇〇〇〇〇〇〇〇〇〇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2695921" y="6269209"/>
            <a:ext cx="2471627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695921" y="6944874"/>
            <a:ext cx="2471627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2695921" y="7585280"/>
            <a:ext cx="2471627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695921" y="8268644"/>
            <a:ext cx="2471627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2695921" y="8952007"/>
            <a:ext cx="2471627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2695921" y="9682343"/>
            <a:ext cx="2471627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6991410" y="6278286"/>
            <a:ext cx="2471627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6991410" y="6918692"/>
            <a:ext cx="2471627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6991410" y="7602056"/>
            <a:ext cx="2471627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6991410" y="8258480"/>
            <a:ext cx="2471627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6991410" y="8979837"/>
            <a:ext cx="2471627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7754168" y="4255556"/>
            <a:ext cx="2513158" cy="1310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959" dirty="0">
                <a:solidFill>
                  <a:schemeClr val="accent1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未経験者</a:t>
            </a:r>
            <a:endParaRPr kumimoji="1" lang="en-US" altLang="ja-JP" sz="3959" dirty="0">
              <a:solidFill>
                <a:schemeClr val="accent1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3959" dirty="0">
                <a:solidFill>
                  <a:schemeClr val="accent1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大歓迎</a:t>
            </a: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7024962" y="13699283"/>
            <a:ext cx="3242363" cy="1006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697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MAP</a:t>
            </a:r>
            <a:r>
              <a:rPr kumimoji="1" lang="ja-JP" altLang="en-US" sz="1697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など</a:t>
            </a:r>
            <a:endParaRPr kumimoji="1" lang="en-US" altLang="ja-JP" sz="1697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algn="ctr"/>
            <a:r>
              <a:rPr kumimoji="1" lang="en-US" altLang="ja-JP" sz="1414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※</a:t>
            </a:r>
            <a:r>
              <a:rPr kumimoji="1" lang="ja-JP" altLang="en-US" sz="1414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許諾を得ずにネットから引用しているデータ</a:t>
            </a:r>
            <a:r>
              <a:rPr kumimoji="1" lang="en-US" altLang="ja-JP" sz="1414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(Google</a:t>
            </a:r>
            <a:r>
              <a:rPr kumimoji="1" lang="ja-JP" altLang="en-US" sz="1414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マップなど</a:t>
            </a:r>
            <a:r>
              <a:rPr kumimoji="1" lang="en-US" altLang="ja-JP" sz="1414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)</a:t>
            </a:r>
            <a:r>
              <a:rPr kumimoji="1" lang="ja-JP" altLang="en-US" sz="1414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は</a:t>
            </a:r>
            <a:endParaRPr kumimoji="1" lang="en-US" altLang="ja-JP" sz="1414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algn="ctr"/>
            <a:r>
              <a:rPr kumimoji="1" lang="ja-JP" altLang="en-US" sz="1414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ご記載できません。</a:t>
            </a:r>
            <a:endParaRPr kumimoji="1" lang="en-US" altLang="ja-JP" sz="1414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363869" y="11959723"/>
            <a:ext cx="6056216" cy="875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091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〇〇〇〇株式会社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479468" y="12964278"/>
            <a:ext cx="5091542" cy="200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394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TEL</a:t>
            </a:r>
            <a:r>
              <a:rPr kumimoji="1" lang="ja-JP" altLang="en-US" sz="3394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kumimoji="1" lang="en-US" altLang="ja-JP" sz="3394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01-2345-6789</a:t>
            </a:r>
          </a:p>
          <a:p>
            <a:r>
              <a:rPr kumimoji="1" lang="en-US" altLang="ja-JP" sz="2263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Mail</a:t>
            </a:r>
            <a:r>
              <a:rPr kumimoji="1" lang="ja-JP" altLang="en-US" sz="2263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　：</a:t>
            </a:r>
            <a:r>
              <a:rPr kumimoji="1" lang="en-US" altLang="ja-JP" sz="2263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×××</a:t>
            </a:r>
            <a:r>
              <a:rPr kumimoji="1" lang="ja-JP" altLang="en-US" sz="2263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＠</a:t>
            </a:r>
            <a:r>
              <a:rPr kumimoji="1" lang="en-US" altLang="ja-JP" sz="2263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×××.ne.jp</a:t>
            </a:r>
          </a:p>
          <a:p>
            <a:r>
              <a:rPr kumimoji="1" lang="ja-JP" altLang="en-US" sz="2263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採用担当：〇〇　〇〇</a:t>
            </a:r>
            <a:endParaRPr kumimoji="1" lang="en-US" altLang="ja-JP" sz="2263" b="1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r>
              <a:rPr kumimoji="1" lang="en-US" altLang="ja-JP" sz="2263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http://www.xxxxxx/xxx/xxxx</a:t>
            </a:r>
          </a:p>
          <a:p>
            <a:endParaRPr kumimoji="1" lang="en-US" altLang="ja-JP" sz="2263" b="1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5" name="図プレースホルダー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89</Words>
  <Application>Microsoft Office PowerPoint</Application>
  <PresentationFormat>ユーザー設定</PresentationFormat>
  <Paragraphs>38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HGP創英角ｺﾞｼｯｸUB</vt:lpstr>
      <vt:lpstr>HGSｺﾞｼｯｸM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19</cp:revision>
  <dcterms:created xsi:type="dcterms:W3CDTF">2024-06-03T04:51:44Z</dcterms:created>
  <dcterms:modified xsi:type="dcterms:W3CDTF">2024-09-05T02:17:52Z</dcterms:modified>
</cp:coreProperties>
</file>