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04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4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635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85"/>
            <a:ext cx="9601200" cy="12797031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532526" y="10933156"/>
            <a:ext cx="2705412" cy="164215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235357" y="7643077"/>
            <a:ext cx="2716376" cy="199854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3442411" y="7643077"/>
            <a:ext cx="2716376" cy="199854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6649466" y="7643077"/>
            <a:ext cx="2716376" cy="199854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4502" y="11859332"/>
            <a:ext cx="788338" cy="715973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085" y="12621616"/>
            <a:ext cx="763629" cy="1313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7" y="9641621"/>
            <a:ext cx="2716376" cy="99604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7" y="0"/>
            <a:ext cx="1433318" cy="191020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695" y="2143187"/>
            <a:ext cx="6795808" cy="156111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410" y="9641621"/>
            <a:ext cx="2716376" cy="99604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466" y="9641621"/>
            <a:ext cx="2716376" cy="996041"/>
          </a:xfrm>
          <a:prstGeom prst="rect">
            <a:avLst/>
          </a:prstGeom>
        </p:spPr>
      </p:pic>
      <p:sp>
        <p:nvSpPr>
          <p:cNvPr id="21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235356" y="3679361"/>
            <a:ext cx="4313217" cy="227047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/>
          </p:nvPr>
        </p:nvSpPr>
        <p:spPr>
          <a:xfrm>
            <a:off x="5052624" y="3679361"/>
            <a:ext cx="4313217" cy="227047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57" y="5964897"/>
            <a:ext cx="4313218" cy="1303455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625" y="5964897"/>
            <a:ext cx="4313218" cy="130345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19" y="11206636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7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1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19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02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25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1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84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11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9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6775552" y="11795565"/>
            <a:ext cx="2246465" cy="72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257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257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958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958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958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958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01721" y="419276"/>
            <a:ext cx="1111222" cy="86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16" b="1" i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約</a:t>
            </a:r>
            <a:r>
              <a:rPr kumimoji="1" lang="en-US" altLang="ja-JP" sz="2395" b="1" i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300</a:t>
            </a:r>
          </a:p>
          <a:p>
            <a:pPr algn="ctr"/>
            <a:r>
              <a:rPr kumimoji="1" lang="ja-JP" altLang="en-US" sz="1317" b="1" i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種類の</a:t>
            </a:r>
            <a:endParaRPr kumimoji="1" lang="en-US" altLang="ja-JP" sz="1317" b="1" i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317" b="1" i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買取実績！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07995" y="12020306"/>
            <a:ext cx="2451555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</a:p>
          <a:p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〇〇県〇〇市〇〇　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</a:p>
        </p:txBody>
      </p:sp>
      <p:sp>
        <p:nvSpPr>
          <p:cNvPr id="16" name="図プレースホルダー 1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図プレースホルダー 1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図プレースホルダー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図プレースホルダー 14"/>
          <p:cNvSpPr>
            <a:spLocks noGrp="1"/>
          </p:cNvSpPr>
          <p:nvPr>
            <p:ph type="pic" idx="1"/>
          </p:nvPr>
        </p:nvSpPr>
        <p:spPr/>
      </p:sp>
      <p:sp>
        <p:nvSpPr>
          <p:cNvPr id="20" name="図プレースホルダー 1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2119712" y="454227"/>
            <a:ext cx="5361779" cy="18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268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</a:t>
            </a:r>
            <a:endParaRPr kumimoji="1" lang="en-US" altLang="ja-JP" sz="5268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6465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en-US" altLang="ja-JP" sz="6465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5831" y="9631113"/>
            <a:ext cx="1874620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62146" y="10060555"/>
            <a:ext cx="2461990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7994" y="10814841"/>
            <a:ext cx="4766254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831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77340" y="11447724"/>
            <a:ext cx="476625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74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874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57606" y="12020306"/>
            <a:ext cx="2451555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【</a:t>
            </a:r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営業時間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】</a:t>
            </a:r>
          </a:p>
          <a:p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091611" y="161320"/>
            <a:ext cx="2006433" cy="4977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●●公安委員会許可</a:t>
            </a:r>
          </a:p>
          <a:p>
            <a:pPr algn="ctr"/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第</a:t>
            </a:r>
            <a:r>
              <a:rPr kumimoji="1" lang="en-US" altLang="ja-JP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123456789012</a:t>
            </a:r>
            <a:r>
              <a:rPr kumimoji="1" lang="ja-JP" altLang="en-US" sz="1317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号</a:t>
            </a:r>
            <a:endParaRPr kumimoji="1" lang="en-US" altLang="ja-JP" sz="1317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5" name="ホームベース 34"/>
          <p:cNvSpPr/>
          <p:nvPr/>
        </p:nvSpPr>
        <p:spPr>
          <a:xfrm>
            <a:off x="742484" y="11526164"/>
            <a:ext cx="962963" cy="420835"/>
          </a:xfrm>
          <a:prstGeom prst="homePlate">
            <a:avLst>
              <a:gd name="adj" fmla="val 2290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58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お問合わせはこちら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911415" y="9631113"/>
            <a:ext cx="1874620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17731" y="10060555"/>
            <a:ext cx="2461990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120333" y="9631113"/>
            <a:ext cx="1874620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826648" y="10060555"/>
            <a:ext cx="2461990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452181" y="5971990"/>
            <a:ext cx="1874620" cy="46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395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3187" y="6421342"/>
            <a:ext cx="3752608" cy="70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21715" y="5971990"/>
            <a:ext cx="1874620" cy="46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395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382721" y="6421342"/>
            <a:ext cx="3752608" cy="700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317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317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118</Words>
  <Application>Microsoft Office PowerPoint</Application>
  <PresentationFormat>A3 297x420 mm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32</cp:revision>
  <dcterms:created xsi:type="dcterms:W3CDTF">2024-06-03T04:51:44Z</dcterms:created>
  <dcterms:modified xsi:type="dcterms:W3CDTF">2024-09-05T02:12:07Z</dcterms:modified>
</cp:coreProperties>
</file>