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56" r:id="rId2"/>
  </p:sldIdLst>
  <p:sldSz cx="7559675" cy="10691813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382" autoAdjust="0"/>
    <p:restoredTop sz="96391" autoAdjust="0"/>
  </p:normalViewPr>
  <p:slideViewPr>
    <p:cSldViewPr snapToGrid="0">
      <p:cViewPr>
        <p:scale>
          <a:sx n="66" d="100"/>
          <a:sy n="66" d="100"/>
        </p:scale>
        <p:origin x="3420" y="2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7210693-6A1E-4DCA-8E85-55C40729DF84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16150" y="1241425"/>
            <a:ext cx="236537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97E82A-8DE5-4DFF-96A1-53417CB1B17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472910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97E82A-8DE5-4DFF-96A1-53417CB1B173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83409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08"/>
            <a:ext cx="7559675" cy="10687997"/>
          </a:xfrm>
          <a:prstGeom prst="rect">
            <a:avLst/>
          </a:prstGeom>
        </p:spPr>
      </p:pic>
      <p:sp>
        <p:nvSpPr>
          <p:cNvPr id="10" name="図プレースホルダー 9"/>
          <p:cNvSpPr>
            <a:spLocks noGrp="1"/>
          </p:cNvSpPr>
          <p:nvPr>
            <p:ph type="pic" sz="quarter" idx="11"/>
          </p:nvPr>
        </p:nvSpPr>
        <p:spPr>
          <a:xfrm>
            <a:off x="5143500" y="9131300"/>
            <a:ext cx="2130154" cy="1371513"/>
          </a:xfrm>
          <a:noFill/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kumimoji="1" lang="ja-JP" altLang="en-US" dirty="0"/>
          </a:p>
        </p:txBody>
      </p:sp>
      <p:sp>
        <p:nvSpPr>
          <p:cNvPr id="11" name="図プレースホルダー 9"/>
          <p:cNvSpPr>
            <a:spLocks noGrp="1"/>
          </p:cNvSpPr>
          <p:nvPr>
            <p:ph type="pic" sz="quarter" idx="12"/>
          </p:nvPr>
        </p:nvSpPr>
        <p:spPr>
          <a:xfrm>
            <a:off x="185312" y="6383448"/>
            <a:ext cx="2138787" cy="1669172"/>
          </a:xfrm>
          <a:solidFill>
            <a:schemeClr val="bg1">
              <a:lumMod val="95000"/>
            </a:schemeClr>
          </a:solidFill>
        </p:spPr>
        <p:txBody>
          <a:bodyPr/>
          <a:lstStyle/>
          <a:p>
            <a:endParaRPr kumimoji="1" lang="ja-JP" altLang="en-US"/>
          </a:p>
        </p:txBody>
      </p:sp>
      <p:sp>
        <p:nvSpPr>
          <p:cNvPr id="12" name="図プレースホルダー 9"/>
          <p:cNvSpPr>
            <a:spLocks noGrp="1"/>
          </p:cNvSpPr>
          <p:nvPr>
            <p:ph type="pic" sz="quarter" idx="13"/>
          </p:nvPr>
        </p:nvSpPr>
        <p:spPr>
          <a:xfrm>
            <a:off x="2710443" y="6383448"/>
            <a:ext cx="2138787" cy="1669172"/>
          </a:xfrm>
          <a:solidFill>
            <a:schemeClr val="bg1">
              <a:lumMod val="95000"/>
            </a:schemeClr>
          </a:solidFill>
        </p:spPr>
        <p:txBody>
          <a:bodyPr/>
          <a:lstStyle/>
          <a:p>
            <a:endParaRPr kumimoji="1" lang="ja-JP" altLang="en-US"/>
          </a:p>
        </p:txBody>
      </p:sp>
      <p:sp>
        <p:nvSpPr>
          <p:cNvPr id="13" name="図プレースホルダー 9"/>
          <p:cNvSpPr>
            <a:spLocks noGrp="1"/>
          </p:cNvSpPr>
          <p:nvPr>
            <p:ph type="pic" sz="quarter" idx="14"/>
          </p:nvPr>
        </p:nvSpPr>
        <p:spPr>
          <a:xfrm>
            <a:off x="5235574" y="6383448"/>
            <a:ext cx="2138787" cy="1669172"/>
          </a:xfrm>
          <a:solidFill>
            <a:schemeClr val="bg1">
              <a:lumMod val="95000"/>
            </a:schemeClr>
          </a:solidFill>
        </p:spPr>
        <p:txBody>
          <a:bodyPr/>
          <a:lstStyle/>
          <a:p>
            <a:endParaRPr kumimoji="1" lang="ja-JP" altLang="en-US"/>
          </a:p>
        </p:txBody>
      </p:sp>
      <p:sp>
        <p:nvSpPr>
          <p:cNvPr id="9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357688" y="9904837"/>
            <a:ext cx="620712" cy="597976"/>
          </a:xfrm>
          <a:solidFill>
            <a:schemeClr val="bg1"/>
          </a:solidFill>
        </p:spPr>
        <p:txBody>
          <a:bodyPr anchor="t">
            <a:normAutofit/>
          </a:bodyPr>
          <a:lstStyle>
            <a:lvl1pPr marL="0" indent="0">
              <a:buNone/>
              <a:defRPr sz="800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pic>
        <p:nvPicPr>
          <p:cNvPr id="15" name="図 14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10793" y="10541491"/>
            <a:ext cx="601257" cy="109735"/>
          </a:xfrm>
          <a:prstGeom prst="rect">
            <a:avLst/>
          </a:prstGeom>
        </p:spPr>
      </p:pic>
      <p:pic>
        <p:nvPicPr>
          <p:cNvPr id="7" name="図 6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312" y="8052619"/>
            <a:ext cx="2138787" cy="831887"/>
          </a:xfrm>
          <a:prstGeom prst="rect">
            <a:avLst/>
          </a:prstGeom>
        </p:spPr>
      </p:pic>
      <p:pic>
        <p:nvPicPr>
          <p:cNvPr id="16" name="図 15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313" y="0"/>
            <a:ext cx="1128548" cy="1595394"/>
          </a:xfrm>
          <a:prstGeom prst="rect">
            <a:avLst/>
          </a:prstGeom>
        </p:spPr>
      </p:pic>
      <p:pic>
        <p:nvPicPr>
          <p:cNvPr id="17" name="図 16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4437" y="1789976"/>
            <a:ext cx="5350800" cy="1303834"/>
          </a:xfrm>
          <a:prstGeom prst="rect">
            <a:avLst/>
          </a:prstGeom>
        </p:spPr>
      </p:pic>
      <p:pic>
        <p:nvPicPr>
          <p:cNvPr id="19" name="図 18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10442" y="8052619"/>
            <a:ext cx="2138787" cy="831887"/>
          </a:xfrm>
          <a:prstGeom prst="rect">
            <a:avLst/>
          </a:prstGeom>
        </p:spPr>
      </p:pic>
      <p:pic>
        <p:nvPicPr>
          <p:cNvPr id="20" name="図 1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35574" y="8052619"/>
            <a:ext cx="2138787" cy="831887"/>
          </a:xfrm>
          <a:prstGeom prst="rect">
            <a:avLst/>
          </a:prstGeom>
        </p:spPr>
      </p:pic>
      <p:sp>
        <p:nvSpPr>
          <p:cNvPr id="21" name="図プレースホルダー 9"/>
          <p:cNvSpPr>
            <a:spLocks noGrp="1"/>
          </p:cNvSpPr>
          <p:nvPr>
            <p:ph type="pic" sz="quarter" idx="15"/>
          </p:nvPr>
        </p:nvSpPr>
        <p:spPr>
          <a:xfrm>
            <a:off x="185312" y="3072978"/>
            <a:ext cx="3396088" cy="1896285"/>
          </a:xfrm>
          <a:solidFill>
            <a:schemeClr val="bg1">
              <a:lumMod val="95000"/>
            </a:schemeClr>
          </a:solidFill>
        </p:spPr>
        <p:txBody>
          <a:bodyPr/>
          <a:lstStyle/>
          <a:p>
            <a:endParaRPr kumimoji="1" lang="ja-JP" altLang="en-US"/>
          </a:p>
        </p:txBody>
      </p:sp>
      <p:sp>
        <p:nvSpPr>
          <p:cNvPr id="22" name="図プレースホルダー 9"/>
          <p:cNvSpPr>
            <a:spLocks noGrp="1"/>
          </p:cNvSpPr>
          <p:nvPr>
            <p:ph type="pic" sz="quarter" idx="16"/>
          </p:nvPr>
        </p:nvSpPr>
        <p:spPr>
          <a:xfrm>
            <a:off x="3978273" y="3072978"/>
            <a:ext cx="3396088" cy="1896285"/>
          </a:xfrm>
          <a:solidFill>
            <a:schemeClr val="bg1">
              <a:lumMod val="95000"/>
            </a:schemeClr>
          </a:solidFill>
        </p:spPr>
        <p:txBody>
          <a:bodyPr/>
          <a:lstStyle/>
          <a:p>
            <a:endParaRPr kumimoji="1" lang="ja-JP" altLang="en-US"/>
          </a:p>
        </p:txBody>
      </p:sp>
      <p:pic>
        <p:nvPicPr>
          <p:cNvPr id="23" name="図 22"/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312" y="4981843"/>
            <a:ext cx="3396089" cy="1088637"/>
          </a:xfrm>
          <a:prstGeom prst="rect">
            <a:avLst/>
          </a:prstGeom>
        </p:spPr>
      </p:pic>
      <p:pic>
        <p:nvPicPr>
          <p:cNvPr id="24" name="図 23"/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8273" y="4981843"/>
            <a:ext cx="3396089" cy="1088637"/>
          </a:xfrm>
          <a:prstGeom prst="rect">
            <a:avLst/>
          </a:prstGeom>
        </p:spPr>
      </p:pic>
      <p:pic>
        <p:nvPicPr>
          <p:cNvPr id="2" name="図 1"/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0950" y="9432503"/>
            <a:ext cx="734188" cy="4723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7935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134584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569240"/>
            <a:ext cx="1630055" cy="9060817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569240"/>
            <a:ext cx="4795669" cy="9060817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267539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385924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791" y="2665532"/>
            <a:ext cx="6520220" cy="4447496"/>
          </a:xfrm>
        </p:spPr>
        <p:txBody>
          <a:bodyPr anchor="b"/>
          <a:lstStyle>
            <a:lvl1pPr>
              <a:defRPr sz="496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791" y="7155103"/>
            <a:ext cx="6520220" cy="2338833"/>
          </a:xfrm>
        </p:spPr>
        <p:txBody>
          <a:bodyPr/>
          <a:lstStyle>
            <a:lvl1pPr marL="0" indent="0">
              <a:buNone/>
              <a:defRPr sz="1984">
                <a:solidFill>
                  <a:schemeClr val="tx1"/>
                </a:solidFill>
              </a:defRPr>
            </a:lvl1pPr>
            <a:lvl2pPr marL="377967" indent="0">
              <a:buNone/>
              <a:defRPr sz="1653">
                <a:solidFill>
                  <a:schemeClr val="tx1">
                    <a:tint val="75000"/>
                  </a:schemeClr>
                </a:solidFill>
              </a:defRPr>
            </a:lvl2pPr>
            <a:lvl3pPr marL="755934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3pPr>
            <a:lvl4pPr marL="1133902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1869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89836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7803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577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3738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822919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728" y="2846200"/>
            <a:ext cx="3212862" cy="6783857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7085" y="2846200"/>
            <a:ext cx="3212862" cy="6783857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56516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569242"/>
            <a:ext cx="6520220" cy="206659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13" y="2620980"/>
            <a:ext cx="3198096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13" y="3905482"/>
            <a:ext cx="3198096" cy="5744375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7086" y="2620980"/>
            <a:ext cx="3213847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7086" y="3905482"/>
            <a:ext cx="3213847" cy="5744375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553634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67037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400194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847" y="1539425"/>
            <a:ext cx="3827085" cy="7598117"/>
          </a:xfrm>
        </p:spPr>
        <p:txBody>
          <a:bodyPr/>
          <a:lstStyle>
            <a:lvl1pPr>
              <a:defRPr sz="2645"/>
            </a:lvl1pPr>
            <a:lvl2pPr>
              <a:defRPr sz="2315"/>
            </a:lvl2pPr>
            <a:lvl3pPr>
              <a:defRPr sz="1984"/>
            </a:lvl3pPr>
            <a:lvl4pPr>
              <a:defRPr sz="1653"/>
            </a:lvl4pPr>
            <a:lvl5pPr>
              <a:defRPr sz="1653"/>
            </a:lvl5pPr>
            <a:lvl6pPr>
              <a:defRPr sz="1653"/>
            </a:lvl6pPr>
            <a:lvl7pPr>
              <a:defRPr sz="1653"/>
            </a:lvl7pPr>
            <a:lvl8pPr>
              <a:defRPr sz="1653"/>
            </a:lvl8pPr>
            <a:lvl9pPr>
              <a:defRPr sz="1653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146206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3847" y="1539425"/>
            <a:ext cx="3827085" cy="7598117"/>
          </a:xfrm>
        </p:spPr>
        <p:txBody>
          <a:bodyPr anchor="t"/>
          <a:lstStyle>
            <a:lvl1pPr marL="0" indent="0">
              <a:buNone/>
              <a:defRPr sz="2645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14991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945420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kumimoji="1"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kumimoji="1"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テキスト ボックス 30"/>
          <p:cNvSpPr txBox="1"/>
          <p:nvPr/>
        </p:nvSpPr>
        <p:spPr>
          <a:xfrm>
            <a:off x="5272989" y="9905171"/>
            <a:ext cx="1876233" cy="6232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en-US" altLang="ja-JP" sz="1050" dirty="0">
                <a:solidFill>
                  <a:schemeClr val="bg1"/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MAP</a:t>
            </a:r>
            <a:r>
              <a:rPr kumimoji="1" lang="ja-JP" altLang="en-US" sz="1050" dirty="0" smtClean="0">
                <a:solidFill>
                  <a:schemeClr val="bg1"/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など</a:t>
            </a:r>
            <a:endParaRPr kumimoji="1" lang="en-US" altLang="ja-JP" sz="1050" dirty="0">
              <a:solidFill>
                <a:schemeClr val="bg1"/>
              </a:solidFill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  <a:p>
            <a:pPr algn="ctr"/>
            <a:r>
              <a:rPr kumimoji="1" lang="en-US" altLang="ja-JP" sz="800" dirty="0" smtClean="0">
                <a:solidFill>
                  <a:schemeClr val="bg1"/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※</a:t>
            </a:r>
            <a:r>
              <a:rPr kumimoji="1" lang="ja-JP" altLang="en-US" sz="800" dirty="0" smtClean="0">
                <a:solidFill>
                  <a:schemeClr val="bg1"/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許諾を得ずにネットから引用している</a:t>
            </a:r>
            <a:endParaRPr kumimoji="1" lang="en-US" altLang="ja-JP" sz="800" dirty="0" smtClean="0">
              <a:solidFill>
                <a:schemeClr val="bg1"/>
              </a:solidFill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  <a:p>
            <a:pPr algn="ctr"/>
            <a:r>
              <a:rPr kumimoji="1" lang="ja-JP" altLang="en-US" sz="800" dirty="0" smtClean="0">
                <a:solidFill>
                  <a:schemeClr val="bg1"/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データ</a:t>
            </a:r>
            <a:r>
              <a:rPr kumimoji="1" lang="en-US" altLang="ja-JP" sz="800" dirty="0" smtClean="0">
                <a:solidFill>
                  <a:schemeClr val="bg1"/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(Google</a:t>
            </a:r>
            <a:r>
              <a:rPr kumimoji="1" lang="ja-JP" altLang="en-US" sz="800" dirty="0" smtClean="0">
                <a:solidFill>
                  <a:schemeClr val="bg1"/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マップなど</a:t>
            </a:r>
            <a:r>
              <a:rPr kumimoji="1" lang="en-US" altLang="ja-JP" sz="800" dirty="0" smtClean="0">
                <a:solidFill>
                  <a:schemeClr val="bg1"/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)</a:t>
            </a:r>
            <a:r>
              <a:rPr kumimoji="1" lang="ja-JP" altLang="en-US" sz="800" dirty="0" smtClean="0">
                <a:solidFill>
                  <a:schemeClr val="bg1"/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は</a:t>
            </a:r>
            <a:endParaRPr kumimoji="1" lang="en-US" altLang="ja-JP" sz="800" dirty="0" smtClean="0">
              <a:solidFill>
                <a:schemeClr val="bg1"/>
              </a:solidFill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  <a:p>
            <a:pPr algn="ctr"/>
            <a:r>
              <a:rPr kumimoji="1" lang="ja-JP" altLang="en-US" sz="800" dirty="0" smtClean="0">
                <a:solidFill>
                  <a:schemeClr val="bg1"/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ご記載できません。</a:t>
            </a:r>
            <a:endParaRPr kumimoji="1" lang="en-US" altLang="ja-JP" sz="800" dirty="0" smtClean="0">
              <a:solidFill>
                <a:schemeClr val="bg1"/>
              </a:solidFill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</p:txBody>
      </p:sp>
      <p:sp>
        <p:nvSpPr>
          <p:cNvPr id="94" name="テキスト ボックス 93"/>
          <p:cNvSpPr txBox="1"/>
          <p:nvPr/>
        </p:nvSpPr>
        <p:spPr>
          <a:xfrm>
            <a:off x="266700" y="350176"/>
            <a:ext cx="92808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600" b="1" i="1" dirty="0" smtClean="0">
                <a:solidFill>
                  <a:schemeClr val="bg1"/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約</a:t>
            </a:r>
            <a:r>
              <a:rPr kumimoji="1" lang="en-US" altLang="ja-JP" sz="2000" b="1" i="1" dirty="0">
                <a:solidFill>
                  <a:schemeClr val="bg1"/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300</a:t>
            </a:r>
            <a:endParaRPr kumimoji="1" lang="en-US" altLang="ja-JP" sz="2000" b="1" i="1" dirty="0" smtClean="0">
              <a:solidFill>
                <a:schemeClr val="bg1"/>
              </a:solidFill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  <a:p>
            <a:pPr algn="ctr"/>
            <a:r>
              <a:rPr kumimoji="1" lang="ja-JP" altLang="en-US" sz="1100" b="1" i="1" dirty="0" smtClean="0">
                <a:solidFill>
                  <a:schemeClr val="bg1"/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種類の</a:t>
            </a:r>
            <a:endParaRPr kumimoji="1" lang="en-US" altLang="ja-JP" sz="1100" b="1" i="1" dirty="0" smtClean="0">
              <a:solidFill>
                <a:schemeClr val="bg1"/>
              </a:solidFill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  <a:p>
            <a:pPr algn="ctr"/>
            <a:r>
              <a:rPr kumimoji="1" lang="ja-JP" altLang="en-US" sz="1100" b="1" i="1" dirty="0" smtClean="0">
                <a:solidFill>
                  <a:schemeClr val="bg1"/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買取実績！</a:t>
            </a:r>
            <a:endParaRPr kumimoji="1" lang="ja-JP" altLang="en-US" sz="1100" b="1" i="1" dirty="0">
              <a:solidFill>
                <a:schemeClr val="bg1"/>
              </a:solidFill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</p:txBody>
      </p:sp>
      <p:sp>
        <p:nvSpPr>
          <p:cNvPr id="95" name="テキスト ボックス 94"/>
          <p:cNvSpPr txBox="1"/>
          <p:nvPr/>
        </p:nvSpPr>
        <p:spPr>
          <a:xfrm>
            <a:off x="278200" y="10159864"/>
            <a:ext cx="2047523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100" b="1" dirty="0" smtClean="0">
                <a:solidFill>
                  <a:schemeClr val="bg1"/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〒</a:t>
            </a:r>
            <a:r>
              <a:rPr kumimoji="1" lang="en-US" altLang="ja-JP" sz="1100" b="1" dirty="0" smtClean="0">
                <a:solidFill>
                  <a:schemeClr val="bg1"/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000-0000</a:t>
            </a:r>
          </a:p>
          <a:p>
            <a:r>
              <a:rPr kumimoji="1" lang="ja-JP" altLang="en-US" sz="1100" b="1" dirty="0" smtClean="0">
                <a:solidFill>
                  <a:schemeClr val="bg1"/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〇〇県〇〇市〇〇　</a:t>
            </a:r>
            <a:r>
              <a:rPr kumimoji="1" lang="en-US" altLang="ja-JP" sz="1100" b="1" dirty="0" smtClean="0">
                <a:solidFill>
                  <a:schemeClr val="bg1"/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0-00-0</a:t>
            </a:r>
            <a:endParaRPr kumimoji="1" lang="en-US" altLang="ja-JP" sz="1100" b="1" dirty="0">
              <a:solidFill>
                <a:schemeClr val="bg1"/>
              </a:solidFill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</p:txBody>
      </p:sp>
      <p:sp>
        <p:nvSpPr>
          <p:cNvPr id="16" name="図プレースホルダー 15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7" name="図プレースホルダー 16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18" name="図プレースホルダー 17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9" name="図プレースホルダー 18"/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15" name="図プレースホルダー 14"/>
          <p:cNvSpPr>
            <a:spLocks noGrp="1"/>
          </p:cNvSpPr>
          <p:nvPr>
            <p:ph type="pic" idx="1"/>
          </p:nvPr>
        </p:nvSpPr>
        <p:spPr/>
      </p:sp>
      <p:sp>
        <p:nvSpPr>
          <p:cNvPr id="20" name="図プレースホルダー 19"/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21" name="図プレースホルダー 20"/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22" name="テキスト ボックス 21"/>
          <p:cNvSpPr txBox="1"/>
          <p:nvPr/>
        </p:nvSpPr>
        <p:spPr>
          <a:xfrm>
            <a:off x="1540776" y="379367"/>
            <a:ext cx="4478123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4400" b="1" dirty="0" smtClean="0">
                <a:solidFill>
                  <a:schemeClr val="bg1"/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買取専門店</a:t>
            </a:r>
            <a:endParaRPr kumimoji="1" lang="en-US" altLang="ja-JP" sz="4400" b="1" dirty="0" smtClean="0">
              <a:solidFill>
                <a:schemeClr val="bg1"/>
              </a:solidFill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  <a:p>
            <a:pPr algn="ctr"/>
            <a:r>
              <a:rPr kumimoji="1" lang="ja-JP" altLang="en-US" sz="5400" b="1" smtClean="0">
                <a:solidFill>
                  <a:schemeClr val="bg1"/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〇〇〇〇</a:t>
            </a:r>
            <a:endParaRPr kumimoji="1" lang="en-US" altLang="ja-JP" sz="5400" b="1" dirty="0" smtClean="0">
              <a:solidFill>
                <a:schemeClr val="bg1"/>
              </a:solidFill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519126" y="8043842"/>
            <a:ext cx="15656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b="1" dirty="0" smtClean="0"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〇〇〇〇</a:t>
            </a:r>
            <a:endParaRPr kumimoji="1" lang="ja-JP" altLang="en-US" b="1" dirty="0"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</p:txBody>
      </p:sp>
      <p:sp>
        <p:nvSpPr>
          <p:cNvPr id="26" name="テキスト ボックス 25"/>
          <p:cNvSpPr txBox="1"/>
          <p:nvPr/>
        </p:nvSpPr>
        <p:spPr>
          <a:xfrm>
            <a:off x="273842" y="8402509"/>
            <a:ext cx="205623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100" b="1" dirty="0" smtClean="0"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〇〇〇〇〇〇</a:t>
            </a:r>
            <a:r>
              <a:rPr kumimoji="1" lang="en-US" altLang="ja-JP" sz="1100" b="1" dirty="0" smtClean="0"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/</a:t>
            </a:r>
            <a:r>
              <a:rPr kumimoji="1" lang="ja-JP" altLang="en-US" sz="1100" b="1" dirty="0" smtClean="0"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〇〇〇〇〇〇</a:t>
            </a:r>
            <a:endParaRPr kumimoji="1" lang="en-US" altLang="ja-JP" sz="1100" b="1" dirty="0" smtClean="0"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  <a:p>
            <a:r>
              <a:rPr kumimoji="1" lang="ja-JP" altLang="en-US" sz="1100" b="1" dirty="0"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〇〇〇〇〇〇</a:t>
            </a:r>
            <a:r>
              <a:rPr kumimoji="1" lang="en-US" altLang="ja-JP" sz="1100" b="1" dirty="0"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/</a:t>
            </a:r>
            <a:r>
              <a:rPr kumimoji="1" lang="ja-JP" altLang="en-US" sz="1100" b="1" dirty="0" smtClean="0"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〇〇〇〇〇〇</a:t>
            </a:r>
            <a:endParaRPr kumimoji="1" lang="ja-JP" altLang="en-US" sz="1100" b="1" dirty="0"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</p:txBody>
      </p:sp>
      <p:sp>
        <p:nvSpPr>
          <p:cNvPr id="29" name="テキスト ボックス 28"/>
          <p:cNvSpPr txBox="1"/>
          <p:nvPr/>
        </p:nvSpPr>
        <p:spPr>
          <a:xfrm>
            <a:off x="278200" y="9032484"/>
            <a:ext cx="39807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3200" b="1" dirty="0" smtClean="0">
                <a:solidFill>
                  <a:schemeClr val="bg1"/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買取専門店〇〇〇〇</a:t>
            </a:r>
            <a:endParaRPr kumimoji="1" lang="ja-JP" altLang="en-US" sz="3200" b="1" dirty="0">
              <a:solidFill>
                <a:schemeClr val="bg1"/>
              </a:solidFill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</p:txBody>
      </p:sp>
      <p:sp>
        <p:nvSpPr>
          <p:cNvPr id="30" name="テキスト ボックス 29"/>
          <p:cNvSpPr txBox="1"/>
          <p:nvPr/>
        </p:nvSpPr>
        <p:spPr>
          <a:xfrm>
            <a:off x="1254830" y="9641453"/>
            <a:ext cx="39807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b="1" dirty="0" smtClean="0">
                <a:solidFill>
                  <a:schemeClr val="bg1"/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01-2345-6789</a:t>
            </a:r>
            <a:endParaRPr kumimoji="1" lang="ja-JP" altLang="en-US" sz="2400" b="1" dirty="0">
              <a:solidFill>
                <a:schemeClr val="bg1"/>
              </a:solidFill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2324099" y="10159864"/>
            <a:ext cx="2047523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100" b="1" dirty="0" smtClean="0">
                <a:solidFill>
                  <a:schemeClr val="bg1"/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【</a:t>
            </a:r>
            <a:r>
              <a:rPr kumimoji="1" lang="ja-JP" altLang="en-US" sz="1100" b="1" dirty="0" smtClean="0">
                <a:solidFill>
                  <a:schemeClr val="bg1"/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営業時間</a:t>
            </a:r>
            <a:r>
              <a:rPr kumimoji="1" lang="en-US" altLang="ja-JP" sz="1100" b="1" dirty="0" smtClean="0">
                <a:solidFill>
                  <a:schemeClr val="bg1"/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】</a:t>
            </a:r>
          </a:p>
          <a:p>
            <a:r>
              <a:rPr kumimoji="1" lang="en-US" altLang="ja-JP" sz="1100" b="1" dirty="0">
                <a:solidFill>
                  <a:schemeClr val="bg1"/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00</a:t>
            </a:r>
            <a:r>
              <a:rPr kumimoji="1" lang="ja-JP" altLang="en-US" sz="1100" b="1" dirty="0">
                <a:solidFill>
                  <a:schemeClr val="bg1"/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：</a:t>
            </a:r>
            <a:r>
              <a:rPr kumimoji="1" lang="en-US" altLang="ja-JP" sz="1100" b="1" dirty="0" smtClean="0">
                <a:solidFill>
                  <a:schemeClr val="bg1"/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00</a:t>
            </a:r>
            <a:r>
              <a:rPr kumimoji="1" lang="ja-JP" altLang="en-US" sz="1100" b="1" dirty="0" smtClean="0">
                <a:solidFill>
                  <a:schemeClr val="bg1"/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～</a:t>
            </a:r>
            <a:r>
              <a:rPr kumimoji="1" lang="en-US" altLang="ja-JP" sz="1100" b="1" dirty="0" smtClean="0">
                <a:solidFill>
                  <a:schemeClr val="bg1"/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00</a:t>
            </a:r>
            <a:r>
              <a:rPr kumimoji="1" lang="ja-JP" altLang="en-US" sz="1100" b="1" dirty="0" smtClean="0">
                <a:solidFill>
                  <a:schemeClr val="bg1"/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：</a:t>
            </a:r>
            <a:r>
              <a:rPr kumimoji="1" lang="en-US" altLang="ja-JP" sz="1100" b="1" dirty="0" smtClean="0">
                <a:solidFill>
                  <a:schemeClr val="bg1"/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00</a:t>
            </a:r>
            <a:endParaRPr kumimoji="1" lang="en-US" altLang="ja-JP" sz="1100" b="1" dirty="0">
              <a:solidFill>
                <a:schemeClr val="bg1"/>
              </a:solidFill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</p:txBody>
      </p:sp>
      <p:sp>
        <p:nvSpPr>
          <p:cNvPr id="32" name="テキスト ボックス 31"/>
          <p:cNvSpPr txBox="1"/>
          <p:nvPr/>
        </p:nvSpPr>
        <p:spPr>
          <a:xfrm>
            <a:off x="5693274" y="134733"/>
            <a:ext cx="1675760" cy="430887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100" b="1" dirty="0">
                <a:solidFill>
                  <a:schemeClr val="bg1"/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●●公安委員会許可</a:t>
            </a:r>
          </a:p>
          <a:p>
            <a:pPr algn="ctr"/>
            <a:r>
              <a:rPr kumimoji="1" lang="ja-JP" altLang="en-US" sz="1100" b="1" dirty="0">
                <a:solidFill>
                  <a:schemeClr val="bg1"/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第</a:t>
            </a:r>
            <a:r>
              <a:rPr kumimoji="1" lang="en-US" altLang="ja-JP" sz="1100" b="1" dirty="0">
                <a:solidFill>
                  <a:schemeClr val="bg1"/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123456789012</a:t>
            </a:r>
            <a:r>
              <a:rPr kumimoji="1" lang="ja-JP" altLang="en-US" sz="1100" b="1" dirty="0">
                <a:solidFill>
                  <a:schemeClr val="bg1"/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号</a:t>
            </a:r>
            <a:endParaRPr kumimoji="1" lang="en-US" altLang="ja-JP" sz="1100" b="1" dirty="0">
              <a:solidFill>
                <a:schemeClr val="bg1"/>
              </a:solidFill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</p:txBody>
      </p:sp>
      <p:sp>
        <p:nvSpPr>
          <p:cNvPr id="35" name="ホームベース 34"/>
          <p:cNvSpPr/>
          <p:nvPr/>
        </p:nvSpPr>
        <p:spPr>
          <a:xfrm>
            <a:off x="390525" y="9706965"/>
            <a:ext cx="804260" cy="351479"/>
          </a:xfrm>
          <a:prstGeom prst="homePlate">
            <a:avLst>
              <a:gd name="adj" fmla="val 22900"/>
            </a:avLst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800" dirty="0" smtClean="0">
                <a:solidFill>
                  <a:schemeClr val="tx1"/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お問合わせは</a:t>
            </a:r>
            <a:r>
              <a:rPr kumimoji="1" lang="ja-JP" altLang="en-US" sz="800" dirty="0">
                <a:solidFill>
                  <a:schemeClr val="tx1"/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こちら</a:t>
            </a:r>
          </a:p>
        </p:txBody>
      </p:sp>
      <p:sp>
        <p:nvSpPr>
          <p:cNvPr id="36" name="テキスト ボックス 35"/>
          <p:cNvSpPr txBox="1"/>
          <p:nvPr/>
        </p:nvSpPr>
        <p:spPr>
          <a:xfrm>
            <a:off x="2997001" y="8043842"/>
            <a:ext cx="15656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b="1" dirty="0" smtClean="0"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〇〇〇〇</a:t>
            </a:r>
            <a:endParaRPr kumimoji="1" lang="ja-JP" altLang="en-US" b="1" dirty="0"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</p:txBody>
      </p:sp>
      <p:sp>
        <p:nvSpPr>
          <p:cNvPr id="37" name="テキスト ボックス 36"/>
          <p:cNvSpPr txBox="1"/>
          <p:nvPr/>
        </p:nvSpPr>
        <p:spPr>
          <a:xfrm>
            <a:off x="2751718" y="8402509"/>
            <a:ext cx="205623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100" b="1" dirty="0" smtClean="0"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〇〇〇〇〇〇</a:t>
            </a:r>
            <a:r>
              <a:rPr kumimoji="1" lang="en-US" altLang="ja-JP" sz="1100" b="1" dirty="0" smtClean="0"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/</a:t>
            </a:r>
            <a:r>
              <a:rPr kumimoji="1" lang="ja-JP" altLang="en-US" sz="1100" b="1" dirty="0" smtClean="0"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〇〇〇〇〇〇</a:t>
            </a:r>
            <a:endParaRPr kumimoji="1" lang="en-US" altLang="ja-JP" sz="1100" b="1" dirty="0" smtClean="0"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  <a:p>
            <a:r>
              <a:rPr kumimoji="1" lang="ja-JP" altLang="en-US" sz="1100" b="1" dirty="0"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〇〇〇〇〇〇</a:t>
            </a:r>
            <a:r>
              <a:rPr kumimoji="1" lang="en-US" altLang="ja-JP" sz="1100" b="1" dirty="0"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/</a:t>
            </a:r>
            <a:r>
              <a:rPr kumimoji="1" lang="ja-JP" altLang="en-US" sz="1100" b="1" dirty="0" smtClean="0"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〇〇〇〇〇〇</a:t>
            </a:r>
            <a:endParaRPr kumimoji="1" lang="ja-JP" altLang="en-US" sz="1100" b="1" dirty="0"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</p:txBody>
      </p:sp>
      <p:sp>
        <p:nvSpPr>
          <p:cNvPr id="38" name="テキスト ボックス 37"/>
          <p:cNvSpPr txBox="1"/>
          <p:nvPr/>
        </p:nvSpPr>
        <p:spPr>
          <a:xfrm>
            <a:off x="5556485" y="8043842"/>
            <a:ext cx="15656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b="1" dirty="0" smtClean="0"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〇〇〇〇</a:t>
            </a:r>
            <a:endParaRPr kumimoji="1" lang="ja-JP" altLang="en-US" b="1" dirty="0"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</p:txBody>
      </p:sp>
      <p:sp>
        <p:nvSpPr>
          <p:cNvPr id="39" name="テキスト ボックス 38"/>
          <p:cNvSpPr txBox="1"/>
          <p:nvPr/>
        </p:nvSpPr>
        <p:spPr>
          <a:xfrm>
            <a:off x="5311201" y="8402509"/>
            <a:ext cx="205623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100" b="1" dirty="0" smtClean="0"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〇〇〇〇〇〇</a:t>
            </a:r>
            <a:r>
              <a:rPr kumimoji="1" lang="en-US" altLang="ja-JP" sz="1100" b="1" dirty="0" smtClean="0"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/</a:t>
            </a:r>
            <a:r>
              <a:rPr kumimoji="1" lang="ja-JP" altLang="en-US" sz="1100" b="1" dirty="0" smtClean="0"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〇〇〇〇〇〇</a:t>
            </a:r>
            <a:endParaRPr kumimoji="1" lang="en-US" altLang="ja-JP" sz="1100" b="1" dirty="0" smtClean="0"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  <a:p>
            <a:r>
              <a:rPr kumimoji="1" lang="ja-JP" altLang="en-US" sz="1100" b="1" dirty="0"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〇〇〇〇〇〇</a:t>
            </a:r>
            <a:r>
              <a:rPr kumimoji="1" lang="en-US" altLang="ja-JP" sz="1100" b="1" dirty="0"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/</a:t>
            </a:r>
            <a:r>
              <a:rPr kumimoji="1" lang="ja-JP" altLang="en-US" sz="1100" b="1" dirty="0" smtClean="0"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〇〇〇〇〇〇</a:t>
            </a:r>
            <a:endParaRPr kumimoji="1" lang="ja-JP" altLang="en-US" sz="1100" b="1" dirty="0"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</p:txBody>
      </p:sp>
      <p:sp>
        <p:nvSpPr>
          <p:cNvPr id="40" name="テキスト ボックス 39"/>
          <p:cNvSpPr txBox="1"/>
          <p:nvPr/>
        </p:nvSpPr>
        <p:spPr>
          <a:xfrm>
            <a:off x="1077047" y="4987766"/>
            <a:ext cx="156567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2000" b="1" dirty="0" smtClean="0"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〇〇〇〇</a:t>
            </a:r>
            <a:endParaRPr kumimoji="1" lang="ja-JP" altLang="en-US" sz="2000" b="1" dirty="0"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</p:txBody>
      </p:sp>
      <p:sp>
        <p:nvSpPr>
          <p:cNvPr id="41" name="テキスト ボックス 40"/>
          <p:cNvSpPr txBox="1"/>
          <p:nvPr/>
        </p:nvSpPr>
        <p:spPr>
          <a:xfrm>
            <a:off x="292805" y="5363062"/>
            <a:ext cx="3134154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100" b="1" dirty="0" smtClean="0"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〇〇〇〇〇〇</a:t>
            </a:r>
            <a:r>
              <a:rPr kumimoji="1" lang="en-US" altLang="ja-JP" sz="1100" b="1" dirty="0" smtClean="0"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/</a:t>
            </a:r>
            <a:r>
              <a:rPr kumimoji="1" lang="ja-JP" altLang="en-US" sz="1100" b="1" dirty="0" smtClean="0"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〇〇〇〇〇〇</a:t>
            </a:r>
            <a:r>
              <a:rPr kumimoji="1" lang="en-US" altLang="ja-JP" sz="1100" b="1" dirty="0"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/</a:t>
            </a:r>
            <a:r>
              <a:rPr kumimoji="1" lang="ja-JP" altLang="en-US" sz="1100" b="1" dirty="0" smtClean="0"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〇〇〇〇〇〇</a:t>
            </a:r>
            <a:endParaRPr kumimoji="1" lang="en-US" altLang="ja-JP" sz="1100" b="1" dirty="0" smtClean="0"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  <a:p>
            <a:pPr algn="ctr"/>
            <a:r>
              <a:rPr kumimoji="1" lang="ja-JP" altLang="en-US" sz="1100" b="1" dirty="0"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〇〇〇〇〇〇</a:t>
            </a:r>
            <a:r>
              <a:rPr kumimoji="1" lang="en-US" altLang="ja-JP" sz="1100" b="1" dirty="0"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/</a:t>
            </a:r>
            <a:r>
              <a:rPr kumimoji="1" lang="ja-JP" altLang="en-US" sz="1100" b="1" dirty="0" smtClean="0"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〇〇〇〇〇〇</a:t>
            </a:r>
            <a:r>
              <a:rPr kumimoji="1" lang="en-US" altLang="ja-JP" sz="1100" b="1" dirty="0"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/</a:t>
            </a:r>
            <a:r>
              <a:rPr kumimoji="1" lang="ja-JP" altLang="en-US" sz="1100" b="1" dirty="0"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〇〇〇〇〇〇</a:t>
            </a:r>
            <a:endParaRPr kumimoji="1" lang="en-US" altLang="ja-JP" sz="1100" b="1" dirty="0"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  <a:p>
            <a:pPr algn="ctr"/>
            <a:r>
              <a:rPr kumimoji="1" lang="ja-JP" altLang="en-US" sz="1100" b="1" dirty="0"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〇〇〇〇〇〇</a:t>
            </a:r>
            <a:r>
              <a:rPr kumimoji="1" lang="en-US" altLang="ja-JP" sz="1100" b="1" dirty="0"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/</a:t>
            </a:r>
            <a:r>
              <a:rPr kumimoji="1" lang="ja-JP" altLang="en-US" sz="1100" b="1" dirty="0"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〇〇〇〇〇〇</a:t>
            </a:r>
            <a:r>
              <a:rPr kumimoji="1" lang="en-US" altLang="ja-JP" sz="1100" b="1" dirty="0"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/</a:t>
            </a:r>
            <a:r>
              <a:rPr kumimoji="1" lang="ja-JP" altLang="en-US" sz="1100" b="1" dirty="0" smtClean="0"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〇〇〇〇〇〇</a:t>
            </a:r>
            <a:endParaRPr kumimoji="1" lang="en-US" altLang="ja-JP" sz="1100" b="1" dirty="0"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</p:txBody>
      </p:sp>
      <p:sp>
        <p:nvSpPr>
          <p:cNvPr id="42" name="テキスト ボックス 41"/>
          <p:cNvSpPr txBox="1"/>
          <p:nvPr/>
        </p:nvSpPr>
        <p:spPr>
          <a:xfrm>
            <a:off x="4889484" y="4987766"/>
            <a:ext cx="156567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2000" b="1" dirty="0" smtClean="0"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〇〇〇〇</a:t>
            </a:r>
            <a:endParaRPr kumimoji="1" lang="ja-JP" altLang="en-US" sz="2000" b="1" dirty="0"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</p:txBody>
      </p:sp>
      <p:sp>
        <p:nvSpPr>
          <p:cNvPr id="43" name="テキスト ボックス 42"/>
          <p:cNvSpPr txBox="1"/>
          <p:nvPr/>
        </p:nvSpPr>
        <p:spPr>
          <a:xfrm>
            <a:off x="4105242" y="5363062"/>
            <a:ext cx="3134154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100" b="1" dirty="0" smtClean="0"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〇〇〇〇〇〇</a:t>
            </a:r>
            <a:r>
              <a:rPr kumimoji="1" lang="en-US" altLang="ja-JP" sz="1100" b="1" dirty="0" smtClean="0"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/</a:t>
            </a:r>
            <a:r>
              <a:rPr kumimoji="1" lang="ja-JP" altLang="en-US" sz="1100" b="1" dirty="0" smtClean="0"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〇〇〇〇〇〇</a:t>
            </a:r>
            <a:r>
              <a:rPr kumimoji="1" lang="en-US" altLang="ja-JP" sz="1100" b="1" dirty="0"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/</a:t>
            </a:r>
            <a:r>
              <a:rPr kumimoji="1" lang="ja-JP" altLang="en-US" sz="1100" b="1" dirty="0" smtClean="0"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〇〇〇〇〇〇</a:t>
            </a:r>
            <a:endParaRPr kumimoji="1" lang="en-US" altLang="ja-JP" sz="1100" b="1" dirty="0" smtClean="0"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  <a:p>
            <a:pPr algn="ctr"/>
            <a:r>
              <a:rPr kumimoji="1" lang="ja-JP" altLang="en-US" sz="1100" b="1" dirty="0"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〇〇〇〇〇〇</a:t>
            </a:r>
            <a:r>
              <a:rPr kumimoji="1" lang="en-US" altLang="ja-JP" sz="1100" b="1" dirty="0"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/</a:t>
            </a:r>
            <a:r>
              <a:rPr kumimoji="1" lang="ja-JP" altLang="en-US" sz="1100" b="1" dirty="0" smtClean="0"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〇〇〇〇〇〇</a:t>
            </a:r>
            <a:r>
              <a:rPr kumimoji="1" lang="en-US" altLang="ja-JP" sz="1100" b="1" dirty="0"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/</a:t>
            </a:r>
            <a:r>
              <a:rPr kumimoji="1" lang="ja-JP" altLang="en-US" sz="1100" b="1" dirty="0"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〇〇〇〇〇〇</a:t>
            </a:r>
            <a:endParaRPr kumimoji="1" lang="en-US" altLang="ja-JP" sz="1100" b="1" dirty="0"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  <a:p>
            <a:pPr algn="ctr"/>
            <a:r>
              <a:rPr kumimoji="1" lang="ja-JP" altLang="en-US" sz="1100" b="1" dirty="0"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〇〇〇〇〇〇</a:t>
            </a:r>
            <a:r>
              <a:rPr kumimoji="1" lang="en-US" altLang="ja-JP" sz="1100" b="1" dirty="0"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/</a:t>
            </a:r>
            <a:r>
              <a:rPr kumimoji="1" lang="ja-JP" altLang="en-US" sz="1100" b="1" dirty="0"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〇〇〇〇〇〇</a:t>
            </a:r>
            <a:r>
              <a:rPr kumimoji="1" lang="en-US" altLang="ja-JP" sz="1100" b="1" dirty="0"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/</a:t>
            </a:r>
            <a:r>
              <a:rPr kumimoji="1" lang="ja-JP" altLang="en-US" sz="1100" b="1" dirty="0" smtClean="0"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〇〇〇〇〇〇</a:t>
            </a:r>
            <a:endParaRPr kumimoji="1" lang="en-US" altLang="ja-JP" sz="1100" b="1" dirty="0"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613345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186</TotalTime>
  <Words>118</Words>
  <Application>Microsoft Office PowerPoint</Application>
  <PresentationFormat>ユーザー設定</PresentationFormat>
  <Paragraphs>36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8" baseType="lpstr">
      <vt:lpstr>BIZ UDP明朝 Medium</vt:lpstr>
      <vt:lpstr>游ゴシック</vt:lpstr>
      <vt:lpstr>游ゴシック Light</vt:lpstr>
      <vt:lpstr>Arial</vt:lpstr>
      <vt:lpstr>Calibri</vt:lpstr>
      <vt:lpstr>Calibri Light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cp:revision>31</cp:revision>
  <dcterms:created xsi:type="dcterms:W3CDTF">2024-06-03T04:51:44Z</dcterms:created>
  <dcterms:modified xsi:type="dcterms:W3CDTF">2024-09-05T02:13:42Z</dcterms:modified>
</cp:coreProperties>
</file>