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0691813" cy="1511935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>
        <p:scale>
          <a:sx n="50" d="100"/>
          <a:sy n="50" d="100"/>
        </p:scale>
        <p:origin x="3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685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4563" y="1241425"/>
            <a:ext cx="2368550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2528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0473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879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699"/>
            <a:ext cx="10691813" cy="15113954"/>
          </a:xfrm>
          <a:prstGeom prst="rect">
            <a:avLst/>
          </a:prstGeom>
        </p:spPr>
      </p:pic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7274564" y="12912621"/>
            <a:ext cx="3012723" cy="1939464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2"/>
          </p:nvPr>
        </p:nvSpPr>
        <p:spPr>
          <a:xfrm>
            <a:off x="262092" y="7039981"/>
            <a:ext cx="3024933" cy="316080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2" name="図プレースホルダー 9"/>
          <p:cNvSpPr>
            <a:spLocks noGrp="1"/>
          </p:cNvSpPr>
          <p:nvPr>
            <p:ph type="pic" sz="quarter" idx="13"/>
          </p:nvPr>
        </p:nvSpPr>
        <p:spPr>
          <a:xfrm>
            <a:off x="3833439" y="7039981"/>
            <a:ext cx="3024933" cy="316080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4"/>
          </p:nvPr>
        </p:nvSpPr>
        <p:spPr>
          <a:xfrm>
            <a:off x="7404787" y="7039981"/>
            <a:ext cx="3024933" cy="316080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63173" y="14006483"/>
            <a:ext cx="877887" cy="845601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1131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15" name="図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947" y="14939027"/>
            <a:ext cx="601257" cy="10973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734" y="13354930"/>
            <a:ext cx="1012764" cy="65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4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936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449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95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9065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909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8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725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0923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998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0"/>
          <p:cNvSpPr txBox="1"/>
          <p:nvPr/>
        </p:nvSpPr>
        <p:spPr>
          <a:xfrm>
            <a:off x="7453805" y="13988369"/>
            <a:ext cx="2653191" cy="842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485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MAP</a:t>
            </a:r>
            <a:r>
              <a:rPr kumimoji="1" lang="ja-JP" altLang="en-US" sz="1485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など</a:t>
            </a:r>
            <a:endParaRPr kumimoji="1" lang="en-US" altLang="ja-JP" sz="1485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en-US" altLang="ja-JP" sz="113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※</a:t>
            </a:r>
            <a:r>
              <a:rPr kumimoji="1" lang="ja-JP" altLang="en-US" sz="113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許諾を得ずにネットから引用している</a:t>
            </a:r>
            <a:endParaRPr kumimoji="1" lang="en-US" altLang="ja-JP" sz="113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13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データ</a:t>
            </a:r>
            <a:r>
              <a:rPr kumimoji="1" lang="en-US" altLang="ja-JP" sz="113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(Google</a:t>
            </a:r>
            <a:r>
              <a:rPr kumimoji="1" lang="ja-JP" altLang="en-US" sz="113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マップなど</a:t>
            </a:r>
            <a:r>
              <a:rPr kumimoji="1" lang="en-US" altLang="ja-JP" sz="113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)</a:t>
            </a:r>
            <a:r>
              <a:rPr kumimoji="1" lang="ja-JP" altLang="en-US" sz="113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は</a:t>
            </a:r>
            <a:endParaRPr kumimoji="1" lang="en-US" altLang="ja-JP" sz="113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pPr algn="ctr"/>
            <a:r>
              <a:rPr kumimoji="1" lang="ja-JP" altLang="en-US" sz="113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ご記載できません。</a:t>
            </a:r>
            <a:endParaRPr kumimoji="1" lang="en-US" altLang="ja-JP" sz="113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2394697" y="1355498"/>
            <a:ext cx="5902421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394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全●●●種類の買取実績！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472744" y="14348531"/>
            <a:ext cx="2895413" cy="571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〒</a:t>
            </a:r>
            <a:r>
              <a:rPr kumimoji="1" lang="en-US" altLang="ja-JP" sz="155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000-0000</a:t>
            </a:r>
          </a:p>
          <a:p>
            <a:r>
              <a:rPr kumimoji="1" lang="ja-JP" altLang="en-US" sz="155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〇〇県〇〇市〇〇　</a:t>
            </a:r>
            <a:r>
              <a:rPr kumimoji="1" lang="en-US" altLang="ja-JP" sz="155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0-00-0</a:t>
            </a:r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図プレースホルダー 8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図プレースホルダー 5"/>
          <p:cNvSpPr>
            <a:spLocks noGrp="1"/>
          </p:cNvSpPr>
          <p:nvPr>
            <p:ph type="pic" idx="1"/>
          </p:nvPr>
        </p:nvSpPr>
        <p:spPr/>
      </p:sp>
      <p:sp>
        <p:nvSpPr>
          <p:cNvPr id="22" name="テキスト ボックス 21"/>
          <p:cNvSpPr txBox="1"/>
          <p:nvPr/>
        </p:nvSpPr>
        <p:spPr>
          <a:xfrm>
            <a:off x="806215" y="3218474"/>
            <a:ext cx="9079384" cy="1267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63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買取専門店〇〇〇〇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055359" y="5770212"/>
            <a:ext cx="2214022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94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547812" y="5770212"/>
            <a:ext cx="2214022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94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112101" y="5770212"/>
            <a:ext cx="2214022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94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21235" y="10907511"/>
            <a:ext cx="2907737" cy="1050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556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  <a:p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  <a:p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892036" y="10907510"/>
            <a:ext cx="2907737" cy="1050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556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  <a:p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  <a:p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404472" y="10907508"/>
            <a:ext cx="2907737" cy="1050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endParaRPr kumimoji="1" lang="en-US" altLang="ja-JP" sz="1556" b="1" dirty="0"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  <a:p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  <a:p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  <a:p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  <a:r>
              <a:rPr kumimoji="1" lang="en-US" altLang="ja-JP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/</a:t>
            </a:r>
            <a:r>
              <a:rPr kumimoji="1" lang="ja-JP" altLang="en-US" sz="1556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72743" y="12754296"/>
            <a:ext cx="5629192" cy="788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525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買取専門店〇〇〇〇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352863" y="13634834"/>
            <a:ext cx="5629192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394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01-2345-6789</a:t>
            </a:r>
            <a:endParaRPr kumimoji="1" lang="ja-JP" altLang="en-US" sz="3394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365861" y="14348530"/>
            <a:ext cx="2895413" cy="571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55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【</a:t>
            </a:r>
            <a:r>
              <a:rPr kumimoji="1" lang="ja-JP" altLang="en-US" sz="155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営業時間</a:t>
            </a:r>
            <a:r>
              <a:rPr kumimoji="1" lang="en-US" altLang="ja-JP" sz="155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】</a:t>
            </a:r>
          </a:p>
          <a:p>
            <a:r>
              <a:rPr kumimoji="1" lang="en-US" altLang="ja-JP" sz="155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00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112101" y="129252"/>
            <a:ext cx="2369701" cy="57118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56" b="1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●●公安委員会許可</a:t>
            </a:r>
          </a:p>
          <a:p>
            <a:pPr algn="ctr"/>
            <a:r>
              <a:rPr kumimoji="1" lang="ja-JP" altLang="en-US" sz="1556" b="1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第</a:t>
            </a:r>
            <a:r>
              <a:rPr kumimoji="1" lang="en-US" altLang="ja-JP" sz="1556" b="1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123456789012</a:t>
            </a:r>
            <a:r>
              <a:rPr kumimoji="1" lang="ja-JP" altLang="en-US" sz="1556" b="1">
                <a:solidFill>
                  <a:schemeClr val="bg1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号</a:t>
            </a:r>
            <a:endParaRPr kumimoji="1" lang="en-US" altLang="ja-JP" sz="1556" b="1" dirty="0">
              <a:solidFill>
                <a:schemeClr val="bg1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539231" y="12193578"/>
            <a:ext cx="7613351" cy="440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263" b="1" dirty="0">
                <a:latin typeface="BIZ UDP明朝 Medium" panose="02020500000000000000" pitchFamily="18" charset="-128"/>
                <a:ea typeface="BIZ UDP明朝 Medium" panose="02020500000000000000" pitchFamily="18" charset="-128"/>
              </a:rPr>
              <a:t>〇〇〇〇〇〇〇〇〇〇〇〇〇〇お気軽にご来店ください！</a:t>
            </a: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</TotalTime>
  <Words>109</Words>
  <Application>Microsoft Office PowerPoint</Application>
  <PresentationFormat>ユーザー設定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UDP明朝 Medium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27</cp:revision>
  <dcterms:created xsi:type="dcterms:W3CDTF">2024-06-03T04:51:44Z</dcterms:created>
  <dcterms:modified xsi:type="dcterms:W3CDTF">2024-09-05T02:09:40Z</dcterms:modified>
</cp:coreProperties>
</file>