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66" d="100"/>
          <a:sy n="66" d="100"/>
        </p:scale>
        <p:origin x="342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8"/>
            <a:ext cx="7559675" cy="10687997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143500" y="9131300"/>
            <a:ext cx="2130154" cy="137151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185312" y="4978399"/>
            <a:ext cx="2138787" cy="223519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2710443" y="4978399"/>
            <a:ext cx="2138787" cy="223519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5235574" y="4978399"/>
            <a:ext cx="2138787" cy="223519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57688" y="9904837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793" y="10541491"/>
            <a:ext cx="601257" cy="10973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960" y="9427369"/>
            <a:ext cx="742168" cy="47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5270460" y="9892026"/>
            <a:ext cx="1876233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050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800" dirty="0" smtClean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692857" y="958555"/>
            <a:ext cx="4173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全●●●種類の買取実績！</a:t>
            </a:r>
            <a:endParaRPr kumimoji="1" lang="ja-JP" altLang="en-US" sz="24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3727" y="10146719"/>
            <a:ext cx="2047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</a:p>
          <a:p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〇〇県〇〇市〇〇　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569545" y="2275979"/>
            <a:ext cx="6420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  <a:endParaRPr kumimoji="1" lang="ja-JP" altLang="en-US" sz="54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45730" y="4080468"/>
            <a:ext cx="1565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sz="24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215456" y="4080468"/>
            <a:ext cx="1565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sz="24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35982" y="4080468"/>
            <a:ext cx="1565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  <a:endParaRPr kumimoji="1" lang="ja-JP" altLang="en-US" sz="24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26586" y="7713364"/>
            <a:ext cx="2056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751717" y="7713363"/>
            <a:ext cx="2056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235574" y="7713362"/>
            <a:ext cx="2056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100" b="1" dirty="0" smtClean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100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1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ja-JP" altLang="en-US" sz="11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33727" y="9019339"/>
            <a:ext cx="3980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  <a:endParaRPr kumimoji="1" lang="ja-JP" altLang="en-US" sz="32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663274" y="9642020"/>
            <a:ext cx="3980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24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79626" y="10146719"/>
            <a:ext cx="2047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【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営業時間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】</a:t>
            </a:r>
          </a:p>
          <a:p>
            <a:r>
              <a:rPr kumimoji="1" lang="en-US" altLang="ja-JP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100" b="1" dirty="0" smtClean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35982" y="91402"/>
            <a:ext cx="1675760" cy="4308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●●公安委員会許可</a:t>
            </a:r>
          </a:p>
          <a:p>
            <a:pPr algn="ctr"/>
            <a:r>
              <a:rPr kumimoji="1" lang="ja-JP" altLang="en-US" sz="1100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第</a:t>
            </a:r>
            <a:r>
              <a:rPr kumimoji="1" lang="en-US" altLang="ja-JP" sz="1100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123456789012</a:t>
            </a:r>
            <a:r>
              <a:rPr kumimoji="1" lang="ja-JP" altLang="en-US" sz="1100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号</a:t>
            </a:r>
            <a:endParaRPr kumimoji="1" lang="en-US" altLang="ja-JP" sz="1100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87905" y="8622821"/>
            <a:ext cx="5383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〇〇〇〇〇〇〇〇〇〇〇〇〇〇お気軽にご来店ください！</a:t>
            </a:r>
            <a:endParaRPr kumimoji="1" lang="ja-JP" altLang="en-US" sz="1600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109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26</cp:revision>
  <dcterms:created xsi:type="dcterms:W3CDTF">2024-06-03T04:51:44Z</dcterms:created>
  <dcterms:modified xsi:type="dcterms:W3CDTF">2024-09-05T02:10:38Z</dcterms:modified>
</cp:coreProperties>
</file>