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297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90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26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80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" y="1"/>
            <a:ext cx="9598966" cy="128016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84116" y="10340119"/>
            <a:ext cx="2822696" cy="1566224"/>
          </a:xfrm>
        </p:spPr>
        <p:txBody>
          <a:bodyPr anchor="t">
            <a:normAutofit/>
          </a:bodyPr>
          <a:lstStyle>
            <a:lvl1pPr marL="0" indent="0">
              <a:buNone/>
              <a:defRPr sz="131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1027776" y="8176854"/>
            <a:ext cx="3752661" cy="1805923"/>
          </a:xfrm>
        </p:spPr>
        <p:txBody>
          <a:bodyPr anchor="t">
            <a:normAutofit/>
          </a:bodyPr>
          <a:lstStyle>
            <a:lvl1pPr marL="0" indent="0">
              <a:buNone/>
              <a:defRPr sz="2155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8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800599" y="8176854"/>
            <a:ext cx="3800560" cy="1805923"/>
          </a:xfrm>
        </p:spPr>
        <p:txBody>
          <a:bodyPr anchor="t">
            <a:normAutofit/>
          </a:bodyPr>
          <a:lstStyle>
            <a:lvl1pPr marL="0" indent="0">
              <a:buNone/>
              <a:defRPr sz="2155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937" y="12628709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2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05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490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794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158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38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50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07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12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283772" y="5917715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83772" y="6485392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40977" y="5926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05879" y="5926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79593" y="5926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49638" y="5926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43737" y="5926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712840" y="5926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17146" y="5926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025699" y="5926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61131" y="3383804"/>
            <a:ext cx="6593209" cy="1087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465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</a:t>
            </a:r>
            <a:r>
              <a:rPr kumimoji="1" lang="ja-JP" altLang="en-US" sz="6465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歯科医院</a:t>
            </a: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5907168" y="11261453"/>
            <a:ext cx="2904003" cy="62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317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317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317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1078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503859" y="11038202"/>
            <a:ext cx="3589450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352" b="1" dirty="0">
                <a:solidFill>
                  <a:srgbClr val="00B0F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831" b="1" dirty="0">
              <a:solidFill>
                <a:srgbClr val="00B0F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128675" y="11921549"/>
            <a:ext cx="2278030" cy="239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58" b="1" dirty="0">
                <a:solidFill>
                  <a:srgbClr val="00B0F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〇〇駅〇〇口より徒歩</a:t>
            </a:r>
            <a:r>
              <a:rPr kumimoji="1" lang="en-US" altLang="ja-JP" sz="958" b="1" dirty="0">
                <a:solidFill>
                  <a:srgbClr val="00B0F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958" b="1" dirty="0">
                <a:solidFill>
                  <a:srgbClr val="00B0F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分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29029" y="11629961"/>
            <a:ext cx="4311024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http://www.xxxxxx/xxx/xxxx</a:t>
            </a:r>
          </a:p>
        </p:txBody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idx="10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idx="11"/>
          </p:nvPr>
        </p:nvSpPr>
        <p:spPr/>
      </p:sp>
      <p:sp>
        <p:nvSpPr>
          <p:cNvPr id="27" name="テキスト ボックス 26"/>
          <p:cNvSpPr txBox="1"/>
          <p:nvPr/>
        </p:nvSpPr>
        <p:spPr>
          <a:xfrm>
            <a:off x="3340977" y="6485393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05879" y="6485393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79593" y="6485393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49638" y="6485393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043737" y="6485393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12840" y="6485393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417146" y="6485393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025699" y="6485393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26539" y="4698335"/>
            <a:ext cx="834812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〇〇〇〇〇〇〇〇〇〇〇〇〇〇〇〇〇〇〇〇〇〇〇〇〇〇〇〇</a:t>
            </a:r>
            <a:endParaRPr kumimoji="1" lang="en-US" altLang="ja-JP" sz="1556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451772" y="7075878"/>
            <a:ext cx="4380920" cy="387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1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歯科・小児歯科・〇〇〇〇・〇〇〇〇</a:t>
            </a:r>
            <a:endParaRPr kumimoji="1" lang="en-US" altLang="ja-JP" sz="1916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451772" y="7542464"/>
            <a:ext cx="5019392" cy="387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1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〇曜日・〇曜日・〇曜日午後</a:t>
            </a:r>
            <a:r>
              <a:rPr kumimoji="1" lang="en-US" altLang="ja-JP" sz="191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(※</a:t>
            </a:r>
            <a:r>
              <a:rPr kumimoji="1" lang="ja-JP" altLang="en-US" sz="191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〇〇時まで</a:t>
            </a:r>
            <a:r>
              <a:rPr kumimoji="1" lang="en-US" altLang="ja-JP" sz="191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99</Words>
  <Application>Microsoft Office PowerPoint</Application>
  <PresentationFormat>A3 297x420 mm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18</cp:revision>
  <dcterms:created xsi:type="dcterms:W3CDTF">2024-06-03T04:51:44Z</dcterms:created>
  <dcterms:modified xsi:type="dcterms:W3CDTF">2024-08-01T06:10:57Z</dcterms:modified>
</cp:coreProperties>
</file>