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066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" y="0"/>
            <a:ext cx="7557916" cy="10691813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11700" y="8636000"/>
            <a:ext cx="2222500" cy="1308100"/>
          </a:xfrm>
        </p:spPr>
        <p:txBody>
          <a:bodyPr anchor="t">
            <a:normAutofit/>
          </a:bodyPr>
          <a:lstStyle>
            <a:lvl1pPr marL="0" indent="0">
              <a:buNone/>
              <a:defRPr sz="11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809238" y="6829255"/>
            <a:ext cx="2954724" cy="1508295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8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3779837" y="6829255"/>
            <a:ext cx="2992438" cy="1508295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963189" y="4942437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63189" y="5416557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43504" y="49495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67005" y="49495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78773" y="49495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200205" y="49495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716270" y="49495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43280" y="49495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793326" y="49495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01586" y="49495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74253" y="2826130"/>
            <a:ext cx="5506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</a:t>
            </a:r>
            <a:r>
              <a:rPr kumimoji="1" lang="ja-JP" altLang="en-US" sz="54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歯科医院</a:t>
            </a: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4610248" y="9405491"/>
            <a:ext cx="242540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1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10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許諾を得ずにネットから引用しているデータ</a:t>
            </a:r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はご記載できません。</a:t>
            </a:r>
            <a:endParaRPr kumimoji="1" lang="en-US" altLang="ja-JP" sz="90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026420" y="9219034"/>
            <a:ext cx="2997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solidFill>
                  <a:srgbClr val="00B0F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3200" b="1" dirty="0">
              <a:solidFill>
                <a:srgbClr val="00B0F0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889036" y="9956799"/>
            <a:ext cx="1902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b="1" dirty="0" smtClean="0">
                <a:solidFill>
                  <a:srgbClr val="00B0F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〇〇駅〇〇口より徒歩</a:t>
            </a:r>
            <a:r>
              <a:rPr kumimoji="1" lang="en-US" altLang="ja-JP" sz="800" b="1" dirty="0" smtClean="0">
                <a:solidFill>
                  <a:srgbClr val="00B0F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 smtClean="0">
                <a:solidFill>
                  <a:srgbClr val="00B0F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分</a:t>
            </a:r>
            <a:endParaRPr kumimoji="1" lang="ja-JP" altLang="en-US" sz="800" b="1" dirty="0">
              <a:solidFill>
                <a:srgbClr val="00B0F0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46326" y="9713267"/>
            <a:ext cx="36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</a:t>
            </a:r>
            <a:r>
              <a:rPr kumimoji="1" lang="en-US" altLang="ja-JP" sz="1200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://www.xxxxxx/xxx/xxxx</a:t>
            </a:r>
          </a:p>
        </p:txBody>
      </p:sp>
      <p:sp>
        <p:nvSpPr>
          <p:cNvPr id="6" name="図プレースホルダー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idx="10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idx="11"/>
          </p:nvPr>
        </p:nvSpPr>
        <p:spPr/>
      </p:sp>
      <p:sp>
        <p:nvSpPr>
          <p:cNvPr id="27" name="テキスト ボックス 26"/>
          <p:cNvSpPr txBox="1"/>
          <p:nvPr/>
        </p:nvSpPr>
        <p:spPr>
          <a:xfrm>
            <a:off x="2643504" y="541655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167005" y="541655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78773" y="541655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200205" y="541655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716270" y="541655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243280" y="541655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793326" y="541655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301586" y="541655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93688" y="3924018"/>
            <a:ext cx="697229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〇〇〇〇〇〇〇〇〇〇〇〇〇〇〇〇〇〇〇〇〇〇〇〇〇〇〇〇</a:t>
            </a:r>
            <a:endParaRPr kumimoji="1" lang="en-US" altLang="ja-JP" sz="13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818111" y="5909727"/>
            <a:ext cx="3658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歯科・小児歯科・〇〇〇〇・〇〇〇〇</a:t>
            </a:r>
            <a:endParaRPr kumimoji="1" lang="en-US" altLang="ja-JP" sz="16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818111" y="6299416"/>
            <a:ext cx="4192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〇曜日・〇曜日・〇曜日午後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(※</a:t>
            </a:r>
            <a:r>
              <a:rPr kumimoji="1" lang="ja-JP" altLang="en-US" sz="16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〇〇時まで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endParaRPr kumimoji="1" lang="en-US" altLang="ja-JP" sz="16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99</Words>
  <Application>Microsoft Office PowerPoint</Application>
  <PresentationFormat>ユーザー設定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16</cp:revision>
  <dcterms:created xsi:type="dcterms:W3CDTF">2024-06-03T04:51:44Z</dcterms:created>
  <dcterms:modified xsi:type="dcterms:W3CDTF">2024-08-01T05:47:43Z</dcterms:modified>
</cp:coreProperties>
</file>