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9" autoAdjust="0"/>
    <p:restoredTop sz="94660"/>
  </p:normalViewPr>
  <p:slideViewPr>
    <p:cSldViewPr snapToGrid="0">
      <p:cViewPr>
        <p:scale>
          <a:sx n="50" d="100"/>
          <a:sy n="50" d="100"/>
        </p:scale>
        <p:origin x="3432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661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659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640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" y="-898"/>
            <a:ext cx="9601225" cy="1280339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9380" y="3531068"/>
            <a:ext cx="5515406" cy="2764240"/>
          </a:xfrm>
        </p:spPr>
        <p:txBody>
          <a:bodyPr anchor="t">
            <a:normAutofit/>
          </a:bodyPr>
          <a:lstStyle>
            <a:lvl1pPr marL="0" indent="0">
              <a:buNone/>
              <a:defRPr sz="2395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6710902" y="3531069"/>
            <a:ext cx="1837835" cy="1821464"/>
          </a:xfrm>
        </p:spPr>
        <p:txBody>
          <a:bodyPr anchor="t">
            <a:normAutofit/>
          </a:bodyPr>
          <a:lstStyle>
            <a:lvl1pPr marL="0" indent="0">
              <a:buNone/>
              <a:defRPr sz="2395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5985066" y="10209347"/>
            <a:ext cx="2805617" cy="1560141"/>
          </a:xfrm>
        </p:spPr>
        <p:txBody>
          <a:bodyPr anchor="t">
            <a:normAutofit/>
          </a:bodyPr>
          <a:lstStyle>
            <a:lvl1pPr marL="0" indent="0">
              <a:buNone/>
              <a:defRPr sz="2395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4906652" y="11270710"/>
            <a:ext cx="867296" cy="770837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95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363" y="12629297"/>
            <a:ext cx="601257" cy="10973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918" y="10663640"/>
            <a:ext cx="1012764" cy="65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308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60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18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633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297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15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387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545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492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768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586379" y="11036849"/>
            <a:ext cx="4311024" cy="1142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395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kumimoji="1" lang="en-US" altLang="ja-JP" sz="2874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01-2345-6789</a:t>
            </a:r>
          </a:p>
          <a:p>
            <a:r>
              <a:rPr kumimoji="1" lang="ja-JP" altLang="en-US" sz="1078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kumimoji="1" lang="en-US" altLang="ja-JP" sz="1078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37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kumimoji="1" lang="en-US" altLang="ja-JP" sz="1437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000-0000</a:t>
            </a:r>
            <a:r>
              <a:rPr kumimoji="1" lang="ja-JP" altLang="en-US" sz="1437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●●県●●市●●　</a:t>
            </a:r>
            <a:r>
              <a:rPr kumimoji="1" lang="en-US" altLang="ja-JP" sz="1437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0-00-0</a:t>
            </a:r>
          </a:p>
          <a:p>
            <a:r>
              <a:rPr kumimoji="1" lang="en-US" altLang="ja-JP" sz="1437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http://www.xxxxxx/xxx/xxxx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31418" y="8486386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35176" y="9051371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416455" y="845714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43257" y="845714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71217" y="845714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33642" y="845714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99165" y="8463153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706369" y="845714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333685" y="845714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987856" y="845433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120298" y="10965165"/>
            <a:ext cx="2262117" cy="792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17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MAP</a:t>
            </a:r>
            <a:r>
              <a:rPr kumimoji="1" lang="ja-JP" altLang="en-US" sz="1317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</a:t>
            </a:r>
            <a:endParaRPr kumimoji="1" lang="en-US" altLang="ja-JP" sz="1317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en-US" altLang="ja-JP" sz="1078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078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許諾を得ずにネットから引用しているデータ</a:t>
            </a:r>
            <a:r>
              <a:rPr kumimoji="1" lang="en-US" altLang="ja-JP" sz="1078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(Google</a:t>
            </a:r>
            <a:r>
              <a:rPr kumimoji="1" lang="ja-JP" altLang="en-US" sz="1078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マップなど</a:t>
            </a:r>
            <a:r>
              <a:rPr kumimoji="1" lang="en-US" altLang="ja-JP" sz="1078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kumimoji="1" lang="ja-JP" altLang="en-US" sz="1078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はご記載できません。</a:t>
            </a:r>
            <a:endParaRPr kumimoji="1" lang="en-US" altLang="ja-JP" sz="1078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978320" y="1737520"/>
            <a:ext cx="5644562" cy="1087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465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●●●●医院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416455" y="903242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043257" y="903242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671217" y="903242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333642" y="903242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999165" y="9038432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706369" y="903242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333685" y="903242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987856" y="9029615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978320" y="1184756"/>
            <a:ext cx="5644562" cy="460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395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〇〇〇〇〇〇〇〇〇〇〇〇〇〇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368655" y="3633159"/>
            <a:ext cx="5022343" cy="2575991"/>
          </a:xfrm>
          <a:prstGeom prst="rect">
            <a:avLst/>
          </a:prstGeom>
          <a:solidFill>
            <a:schemeClr val="bg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クリニック外観・内観の写真など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6699057" y="3633159"/>
            <a:ext cx="1574228" cy="1620215"/>
          </a:xfrm>
          <a:prstGeom prst="rect">
            <a:avLst/>
          </a:prstGeom>
          <a:solidFill>
            <a:schemeClr val="bg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人物写真など</a:t>
            </a:r>
            <a:endParaRPr kumimoji="1" lang="en-US" altLang="ja-JP" dirty="0">
              <a:solidFill>
                <a:schemeClr val="tx1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573750" y="5419599"/>
            <a:ext cx="2373803" cy="875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院長</a:t>
            </a:r>
            <a:r>
              <a:rPr kumimoji="1" lang="en-US" altLang="ja-JP" sz="1317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/</a:t>
            </a:r>
            <a:r>
              <a:rPr kumimoji="1" lang="ja-JP" altLang="en-US" sz="1317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 〇〇</a:t>
            </a:r>
            <a:endParaRPr kumimoji="1" lang="en-US" altLang="ja-JP" sz="1317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257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</a:t>
            </a:r>
          </a:p>
          <a:p>
            <a:r>
              <a:rPr kumimoji="1" lang="ja-JP" altLang="en-US" sz="1257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</a:t>
            </a:r>
          </a:p>
          <a:p>
            <a:r>
              <a:rPr kumimoji="1" lang="ja-JP" altLang="en-US" sz="1257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〇〇〇〇〇〇〇〇〇〇〇〇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559710" y="6498747"/>
            <a:ext cx="6481783" cy="11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310" b="1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〇科・〇科・〇〇科</a:t>
            </a:r>
            <a:endParaRPr kumimoji="1" lang="en-US" altLang="ja-JP" sz="4310" b="1" dirty="0">
              <a:solidFill>
                <a:schemeClr val="accent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2874" b="1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〇〇科・〇〇科・〇〇科・〇〇科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261508" y="9576675"/>
            <a:ext cx="6481783" cy="387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16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〇曜日・〇曜日・〇曜日午後　</a:t>
            </a:r>
            <a:r>
              <a:rPr kumimoji="1" lang="en-US" altLang="ja-JP" sz="1916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kumimoji="1" lang="ja-JP" altLang="en-US" sz="1916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●●時まで</a:t>
            </a:r>
            <a:endParaRPr kumimoji="1" lang="ja-JP" altLang="en-US" sz="1317" dirty="0">
              <a:solidFill>
                <a:schemeClr val="accent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05" y="11072239"/>
            <a:ext cx="517702" cy="491753"/>
          </a:xfrm>
          <a:prstGeom prst="rect">
            <a:avLst/>
          </a:prstGeom>
        </p:spPr>
      </p:pic>
      <p:sp>
        <p:nvSpPr>
          <p:cNvPr id="50" name="テキスト ボックス 49"/>
          <p:cNvSpPr txBox="1"/>
          <p:nvPr/>
        </p:nvSpPr>
        <p:spPr>
          <a:xfrm>
            <a:off x="6076378" y="11769488"/>
            <a:ext cx="2622992" cy="258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78" b="1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●●駅●●口より徒歩約</a:t>
            </a:r>
            <a:r>
              <a:rPr kumimoji="1" lang="en-US" altLang="ja-JP" sz="1078" b="1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kumimoji="1" lang="ja-JP" altLang="en-US" sz="1078" b="1" dirty="0">
                <a:solidFill>
                  <a:schemeClr val="accent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  <a:endParaRPr kumimoji="1" lang="en-US" altLang="ja-JP" sz="1078" b="1" dirty="0">
              <a:solidFill>
                <a:schemeClr val="accent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7" name="図プレースホルダー 16"/>
          <p:cNvSpPr>
            <a:spLocks noGrp="1"/>
          </p:cNvSpPr>
          <p:nvPr>
            <p:ph type="pic" idx="1"/>
          </p:nvPr>
        </p:nvSpPr>
        <p:spPr>
          <a:xfrm>
            <a:off x="1368655" y="3633159"/>
            <a:ext cx="4999975" cy="2575992"/>
          </a:xfrm>
        </p:spPr>
      </p:sp>
      <p:sp>
        <p:nvSpPr>
          <p:cNvPr id="19" name="図プレースホルダー 18"/>
          <p:cNvSpPr>
            <a:spLocks noGrp="1"/>
          </p:cNvSpPr>
          <p:nvPr>
            <p:ph type="pic" idx="10"/>
          </p:nvPr>
        </p:nvSpPr>
        <p:spPr>
          <a:xfrm>
            <a:off x="6666558" y="3643650"/>
            <a:ext cx="1606728" cy="1560646"/>
          </a:xfrm>
        </p:spPr>
      </p:sp>
      <p:sp>
        <p:nvSpPr>
          <p:cNvPr id="21" name="図プレースホルダー 20"/>
          <p:cNvSpPr>
            <a:spLocks noGrp="1"/>
          </p:cNvSpPr>
          <p:nvPr>
            <p:ph type="pic" idx="11"/>
          </p:nvPr>
        </p:nvSpPr>
        <p:spPr/>
      </p:sp>
      <p:sp>
        <p:nvSpPr>
          <p:cNvPr id="23" name="図プレースホルダー 22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138</Words>
  <Application>Microsoft Office PowerPoint</Application>
  <PresentationFormat>A3 297x420 mm</PresentationFormat>
  <Paragraphs>44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16</cp:revision>
  <dcterms:created xsi:type="dcterms:W3CDTF">2024-06-03T04:51:44Z</dcterms:created>
  <dcterms:modified xsi:type="dcterms:W3CDTF">2024-09-05T02:07:14Z</dcterms:modified>
</cp:coreProperties>
</file>