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" y="-750"/>
            <a:ext cx="7559695" cy="10693311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6247" y="2949125"/>
            <a:ext cx="4342653" cy="2308675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5283948" y="2949125"/>
            <a:ext cx="1447052" cy="1521275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12448" y="8526780"/>
            <a:ext cx="2209052" cy="1303020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3863339" y="9413224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169" y="8926557"/>
            <a:ext cx="827345" cy="53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60147" y="9217904"/>
            <a:ext cx="360053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01-2345-6789</a:t>
            </a:r>
            <a:endParaRPr kumimoji="1" lang="en-US" altLang="ja-JP" sz="2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en-US" altLang="ja-JP" sz="900" b="1" dirty="0" smtClean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2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</a:t>
            </a:r>
            <a:r>
              <a:rPr kumimoji="1" lang="en-US" altLang="ja-JP" sz="12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://www.xxxxxx/xxx/xxxx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42074" y="7095729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45212" y="7567601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23808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47309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71777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93209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09274" y="7068369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36284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60214" y="706335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06574" y="7061005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82040" y="9158034"/>
            <a:ext cx="18893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MAP</a:t>
            </a:r>
            <a:r>
              <a:rPr kumimoji="1"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kumimoji="1" lang="en-US" altLang="ja-JP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許諾を得ずにネットから引用しているデータ</a:t>
            </a:r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(Google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マップなど</a:t>
            </a:r>
            <a:r>
              <a:rPr kumimoji="1"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kumimoji="1" lang="ja-JP" altLang="en-US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はご記載できません。</a:t>
            </a:r>
            <a:endParaRPr kumimoji="1" lang="en-US" altLang="ja-JP" sz="9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7" y="1451165"/>
            <a:ext cx="4714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●●●●医院</a:t>
            </a:r>
            <a:endParaRPr kumimoji="1" lang="ja-JP" altLang="en-US" sz="5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23808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47309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71777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193209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709274" y="7548839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36284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760214" y="7543823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06574" y="7541475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22687" y="989500"/>
            <a:ext cx="4714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〇〇〇〇〇〇〇〇〇〇〇〇〇〇</a:t>
            </a:r>
            <a:endParaRPr kumimoji="1" lang="ja-JP" altLang="en-US" sz="2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13499" y="3034390"/>
            <a:ext cx="4194628" cy="2151451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クリニック外観・内観の写真など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365415" y="3034390"/>
            <a:ext cx="1314785" cy="1353193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人物写真など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260760" y="4526413"/>
            <a:ext cx="1982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院長</a:t>
            </a:r>
            <a:r>
              <a:rPr kumimoji="1" lang="en-US" altLang="ja-JP" sz="11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kumimoji="1" lang="ja-JP" altLang="en-US" sz="11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 〇〇</a:t>
            </a:r>
            <a:endParaRPr kumimoji="1" lang="en-US" altLang="ja-JP" sz="11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05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</a:t>
            </a:r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</a:t>
            </a:r>
          </a:p>
          <a:p>
            <a:r>
              <a:rPr kumimoji="1" lang="ja-JP" altLang="en-US" sz="105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</a:t>
            </a:r>
            <a:r>
              <a:rPr kumimoji="1" lang="ja-JP" altLang="en-US" sz="105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</a:t>
            </a:r>
          </a:p>
          <a:p>
            <a:r>
              <a:rPr kumimoji="1" lang="ja-JP" altLang="en-US" sz="105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  <a:endParaRPr kumimoji="1" lang="ja-JP" altLang="en-US" sz="105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073066" y="5427710"/>
            <a:ext cx="54135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〇科・〇科・〇〇科</a:t>
            </a:r>
            <a:endParaRPr kumimoji="1" lang="en-US" altLang="ja-JP" sz="3600" b="1" dirty="0" smtClean="0">
              <a:solidFill>
                <a:schemeClr val="accent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400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</a:t>
            </a:r>
            <a:r>
              <a:rPr kumimoji="1" lang="ja-JP" altLang="en-US" sz="24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科・</a:t>
            </a:r>
            <a:r>
              <a:rPr kumimoji="1" lang="ja-JP" altLang="en-US" sz="2400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</a:t>
            </a:r>
            <a:r>
              <a:rPr kumimoji="1" lang="ja-JP" altLang="en-US" sz="24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科・</a:t>
            </a:r>
            <a:r>
              <a:rPr kumimoji="1" lang="ja-JP" altLang="en-US" sz="2400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</a:t>
            </a:r>
            <a:r>
              <a:rPr kumimoji="1" lang="ja-JP" altLang="en-US" sz="24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科・</a:t>
            </a:r>
            <a:r>
              <a:rPr kumimoji="1" lang="ja-JP" altLang="en-US" sz="2400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〇〇科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59203" y="7998376"/>
            <a:ext cx="54135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〇曜日・〇曜日・〇曜日午後　</a:t>
            </a:r>
            <a:r>
              <a:rPr kumimoji="1" lang="en-US" altLang="ja-JP" sz="1600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600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●●時まで</a:t>
            </a:r>
            <a:endParaRPr kumimoji="1" lang="ja-JP" altLang="en-US" sz="1100" dirty="0">
              <a:solidFill>
                <a:schemeClr val="accent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18" y="9247461"/>
            <a:ext cx="432381" cy="410709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4709274" y="9832447"/>
            <a:ext cx="21907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●●駅●●口より徒歩約</a:t>
            </a:r>
            <a:r>
              <a:rPr kumimoji="1" lang="en-US" altLang="ja-JP" sz="9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kumimoji="1" lang="ja-JP" altLang="en-US" sz="900" b="1" dirty="0" smtClean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endParaRPr kumimoji="1" lang="en-US" altLang="ja-JP" sz="900" b="1" dirty="0">
              <a:solidFill>
                <a:schemeClr val="accent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図プレースホルダー 16"/>
          <p:cNvSpPr>
            <a:spLocks noGrp="1"/>
          </p:cNvSpPr>
          <p:nvPr>
            <p:ph type="pic" idx="1"/>
          </p:nvPr>
        </p:nvSpPr>
        <p:spPr/>
      </p:sp>
      <p:sp>
        <p:nvSpPr>
          <p:cNvPr id="19" name="図プレースホルダー 18"/>
          <p:cNvSpPr>
            <a:spLocks noGrp="1"/>
          </p:cNvSpPr>
          <p:nvPr>
            <p:ph type="pic" idx="10"/>
          </p:nvPr>
        </p:nvSpPr>
        <p:spPr/>
      </p:sp>
      <p:sp>
        <p:nvSpPr>
          <p:cNvPr id="21" name="図プレースホルダー 20"/>
          <p:cNvSpPr>
            <a:spLocks noGrp="1"/>
          </p:cNvSpPr>
          <p:nvPr>
            <p:ph type="pic" idx="11"/>
          </p:nvPr>
        </p:nvSpPr>
        <p:spPr/>
      </p:sp>
      <p:sp>
        <p:nvSpPr>
          <p:cNvPr id="23" name="図プレースホルダー 22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138</Words>
  <Application>Microsoft Office PowerPoint</Application>
  <PresentationFormat>ユーザー設定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16</cp:revision>
  <dcterms:created xsi:type="dcterms:W3CDTF">2024-06-03T04:51:44Z</dcterms:created>
  <dcterms:modified xsi:type="dcterms:W3CDTF">2024-09-05T02:08:12Z</dcterms:modified>
</cp:coreProperties>
</file>