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"/>
  </p:handoutMasterIdLst>
  <p:sldIdLst>
    <p:sldId id="256" r:id="rId2"/>
  </p:sldIdLst>
  <p:sldSz cx="10691813" cy="15119350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 autoAdjust="0"/>
    <p:restoredTop sz="94660"/>
  </p:normalViewPr>
  <p:slideViewPr>
    <p:cSldViewPr snapToGrid="0">
      <p:cViewPr>
        <p:scale>
          <a:sx n="50" d="100"/>
          <a:sy n="50" d="100"/>
        </p:scale>
        <p:origin x="326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122"/>
          </a:xfrm>
          <a:prstGeom prst="rect">
            <a:avLst/>
          </a:prstGeom>
        </p:spPr>
        <p:txBody>
          <a:bodyPr vert="horz" lIns="138733" tIns="69366" rIns="138733" bIns="69366" rtlCol="0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720122"/>
          </a:xfrm>
          <a:prstGeom prst="rect">
            <a:avLst/>
          </a:prstGeom>
        </p:spPr>
        <p:txBody>
          <a:bodyPr vert="horz" lIns="138733" tIns="69366" rIns="138733" bIns="69366" rtlCol="0"/>
          <a:lstStyle>
            <a:lvl1pPr algn="r">
              <a:defRPr sz="1800"/>
            </a:lvl1pPr>
          </a:lstStyle>
          <a:p>
            <a:fld id="{4DD32ADF-C4B4-4424-8831-C2227CCC05FB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13632469"/>
            <a:ext cx="4301543" cy="720120"/>
          </a:xfrm>
          <a:prstGeom prst="rect">
            <a:avLst/>
          </a:prstGeom>
        </p:spPr>
        <p:txBody>
          <a:bodyPr vert="horz" lIns="138733" tIns="69366" rIns="138733" bIns="69366" rtlCol="0" anchor="b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2798" y="13632469"/>
            <a:ext cx="4301543" cy="720120"/>
          </a:xfrm>
          <a:prstGeom prst="rect">
            <a:avLst/>
          </a:prstGeom>
        </p:spPr>
        <p:txBody>
          <a:bodyPr vert="horz" lIns="138733" tIns="69366" rIns="138733" bIns="69366" rtlCol="0" anchor="b"/>
          <a:lstStyle>
            <a:lvl1pPr algn="r">
              <a:defRPr sz="1800"/>
            </a:lvl1pPr>
          </a:lstStyle>
          <a:p>
            <a:fld id="{981E67E8-07E2-4D31-91C8-5D0F4C5C4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578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82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72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316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8"/>
            <a:ext cx="10691813" cy="15119175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8580" y="4170374"/>
            <a:ext cx="6141909" cy="3264710"/>
          </a:xfrm>
        </p:spPr>
        <p:txBody>
          <a:bodyPr anchor="t">
            <a:normAutofit/>
          </a:bodyPr>
          <a:lstStyle>
            <a:lvl1pPr marL="0" indent="0">
              <a:buNone/>
              <a:defRPr sz="2400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7473203" y="4170374"/>
            <a:ext cx="2046597" cy="2151243"/>
          </a:xfrm>
        </p:spPr>
        <p:txBody>
          <a:bodyPr anchor="t">
            <a:normAutofit/>
          </a:bodyPr>
          <a:lstStyle>
            <a:lvl1pPr marL="0" indent="0">
              <a:buNone/>
              <a:defRPr sz="2828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6664918" y="12057765"/>
            <a:ext cx="3124310" cy="1842608"/>
          </a:xfrm>
        </p:spPr>
        <p:txBody>
          <a:bodyPr anchor="t">
            <a:normAutofit/>
          </a:bodyPr>
          <a:lstStyle>
            <a:lvl1pPr marL="0" indent="0">
              <a:buNone/>
              <a:defRPr sz="2828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5464005" y="13311291"/>
            <a:ext cx="965813" cy="91039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1131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875" y="14976257"/>
            <a:ext cx="601257" cy="10973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529" y="12648521"/>
            <a:ext cx="1012764" cy="65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3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42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29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22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901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61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655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90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23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267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368694" y="13035089"/>
            <a:ext cx="5091542" cy="1332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28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kumimoji="1" lang="en-US" altLang="ja-JP" sz="3394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01-2345-6789</a:t>
            </a:r>
          </a:p>
          <a:p>
            <a:r>
              <a:rPr kumimoji="1" lang="ja-JP" altLang="en-US" sz="1273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kumimoji="1" lang="en-US" altLang="ja-JP" sz="1273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69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69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69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69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69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http://www.xxxxxx/xxx/xxxx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33010" y="10034110"/>
            <a:ext cx="2035115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37448" y="10701387"/>
            <a:ext cx="2035115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11159" y="9988327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51445" y="9988327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93098" y="9988327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930457" y="9988327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660228" y="9995420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405475" y="9988327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146368" y="9988327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918978" y="9985006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904538" y="12950426"/>
            <a:ext cx="2671676" cy="919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MAP</a:t>
            </a:r>
            <a:r>
              <a:rPr kumimoji="1" lang="ja-JP" altLang="en-US" sz="1556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</a:t>
            </a:r>
            <a:endParaRPr kumimoji="1" lang="en-US" altLang="ja-JP" sz="1556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en-US" altLang="ja-JP" sz="1273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273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許諾を得ずにネットから引用しているデータ</a:t>
            </a:r>
            <a:r>
              <a:rPr kumimoji="1" lang="en-US" altLang="ja-JP" sz="1273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(Google</a:t>
            </a:r>
            <a:r>
              <a:rPr kumimoji="1" lang="ja-JP" altLang="en-US" sz="1273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マップなど</a:t>
            </a:r>
            <a:r>
              <a:rPr kumimoji="1" lang="en-US" altLang="ja-JP" sz="1273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kumimoji="1" lang="ja-JP" altLang="en-US" sz="1273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はご記載できません。</a:t>
            </a:r>
            <a:endParaRPr kumimoji="1" lang="en-US" altLang="ja-JP" sz="1273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12648" y="2052100"/>
            <a:ext cx="6666519" cy="1267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636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●●●●医院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711159" y="10667762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451445" y="10667762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193098" y="10667762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930457" y="10667762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660228" y="10674855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405475" y="10667762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146368" y="10667762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918978" y="10664442"/>
            <a:ext cx="488619" cy="37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38" b="1" dirty="0">
                <a:solidFill>
                  <a:srgbClr val="009999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838" b="1" dirty="0">
              <a:solidFill>
                <a:srgbClr val="009999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012648" y="1399258"/>
            <a:ext cx="6666519" cy="52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28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〇〇〇〇〇〇〇〇〇〇〇〇〇〇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292602" y="4290948"/>
            <a:ext cx="5931646" cy="3042379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クリニック外観・内観の写真など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7588081" y="4290948"/>
            <a:ext cx="1859245" cy="1913558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人物写真など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440088" y="6400825"/>
            <a:ext cx="2803584" cy="1017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院長</a:t>
            </a:r>
            <a:r>
              <a:rPr kumimoji="1" lang="en-US" altLang="ja-JP" sz="1556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kumimoji="1" lang="ja-JP" altLang="en-US" sz="1556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 〇〇</a:t>
            </a:r>
            <a:endParaRPr kumimoji="1" lang="en-US" altLang="ja-JP" sz="1556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8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</a:t>
            </a:r>
          </a:p>
          <a:p>
            <a:r>
              <a:rPr kumimoji="1" lang="ja-JP" altLang="en-US" sz="148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</a:t>
            </a:r>
          </a:p>
          <a:p>
            <a:r>
              <a:rPr kumimoji="1" lang="ja-JP" altLang="en-US" sz="148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518247" y="7675355"/>
            <a:ext cx="7655320" cy="1398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091" b="1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〇科・〇科・〇〇科</a:t>
            </a:r>
            <a:endParaRPr kumimoji="1" lang="en-US" altLang="ja-JP" sz="5091" b="1" dirty="0">
              <a:solidFill>
                <a:srgbClr val="00999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3394" b="1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〇〇科・〇〇科・〇〇科・〇〇科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347107" y="11310547"/>
            <a:ext cx="7655320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63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〇曜日・〇曜日・〇曜日午後　</a:t>
            </a:r>
            <a:r>
              <a:rPr kumimoji="1" lang="en-US" altLang="ja-JP" sz="2263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2263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●●時まで</a:t>
            </a:r>
            <a:endParaRPr kumimoji="1" lang="ja-JP" altLang="en-US" sz="1556" dirty="0">
              <a:solidFill>
                <a:srgbClr val="00999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97" y="13076886"/>
            <a:ext cx="611432" cy="580786"/>
          </a:xfrm>
          <a:prstGeom prst="rect">
            <a:avLst/>
          </a:prstGeom>
        </p:spPr>
      </p:pic>
      <p:sp>
        <p:nvSpPr>
          <p:cNvPr id="50" name="テキスト ボックス 49"/>
          <p:cNvSpPr txBox="1"/>
          <p:nvPr/>
        </p:nvSpPr>
        <p:spPr>
          <a:xfrm>
            <a:off x="6660228" y="13904118"/>
            <a:ext cx="3097889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●●駅●●口より徒歩約</a:t>
            </a:r>
            <a:r>
              <a:rPr kumimoji="1" lang="en-US" altLang="ja-JP" sz="1273" b="1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kumimoji="1" lang="ja-JP" altLang="en-US" sz="1273" b="1" dirty="0">
                <a:solidFill>
                  <a:srgbClr val="0099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endParaRPr kumimoji="1" lang="en-US" altLang="ja-JP" sz="1273" b="1" dirty="0">
              <a:solidFill>
                <a:srgbClr val="00999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図プレースホルダー 8"/>
          <p:cNvSpPr>
            <a:spLocks noGrp="1"/>
          </p:cNvSpPr>
          <p:nvPr>
            <p:ph type="pic" idx="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idx="10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idx="11"/>
          </p:nvPr>
        </p:nvSpPr>
        <p:spPr/>
      </p:sp>
      <p:sp>
        <p:nvSpPr>
          <p:cNvPr id="15" name="図プレースホルダー 14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138</Words>
  <Application>Microsoft Office PowerPoint</Application>
  <PresentationFormat>ユーザー設定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14</cp:revision>
  <dcterms:created xsi:type="dcterms:W3CDTF">2024-06-03T04:51:44Z</dcterms:created>
  <dcterms:modified xsi:type="dcterms:W3CDTF">2024-09-05T02:04:42Z</dcterms:modified>
</cp:coreProperties>
</file>