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7559675" cy="1069181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2" autoAdjust="0"/>
    <p:restoredTop sz="96391" autoAdjust="0"/>
  </p:normalViewPr>
  <p:slideViewPr>
    <p:cSldViewPr snapToGrid="0">
      <p:cViewPr varScale="1">
        <p:scale>
          <a:sx n="72" d="100"/>
          <a:sy n="72" d="100"/>
        </p:scale>
        <p:origin x="327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10693-6A1E-4DCA-8E85-55C40729DF84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41425"/>
            <a:ext cx="236537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7E82A-8DE5-4DFF-96A1-53417CB1B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91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7E82A-8DE5-4DFF-96A1-53417CB1B17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40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" y="0"/>
            <a:ext cx="7557916" cy="10691813"/>
          </a:xfrm>
          <a:prstGeom prst="rect">
            <a:avLst/>
          </a:prstGeom>
        </p:spPr>
      </p:pic>
      <p:sp>
        <p:nvSpPr>
          <p:cNvPr id="7" name="正方形/長方形 6"/>
          <p:cNvSpPr/>
          <p:nvPr userDrawn="1"/>
        </p:nvSpPr>
        <p:spPr>
          <a:xfrm>
            <a:off x="4781126" y="8948943"/>
            <a:ext cx="2314728" cy="15695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3" name="図プレースホルダー 9"/>
          <p:cNvSpPr>
            <a:spLocks noGrp="1"/>
          </p:cNvSpPr>
          <p:nvPr>
            <p:ph type="pic" sz="quarter" idx="11"/>
          </p:nvPr>
        </p:nvSpPr>
        <p:spPr>
          <a:xfrm>
            <a:off x="4781126" y="8948942"/>
            <a:ext cx="2314728" cy="155387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Picture Placeholder 2"/>
          <p:cNvSpPr>
            <a:spLocks noGrp="1" noChangeAspect="1"/>
          </p:cNvSpPr>
          <p:nvPr>
            <p:ph type="pic" idx="12"/>
          </p:nvPr>
        </p:nvSpPr>
        <p:spPr>
          <a:xfrm>
            <a:off x="3837939" y="9859015"/>
            <a:ext cx="682881" cy="643798"/>
          </a:xfrm>
          <a:solidFill>
            <a:schemeClr val="bg1"/>
          </a:solidFill>
        </p:spPr>
        <p:txBody>
          <a:bodyPr anchor="t">
            <a:normAutofit/>
          </a:bodyPr>
          <a:lstStyle>
            <a:lvl1pPr marL="0" indent="0">
              <a:buNone/>
              <a:defRPr sz="800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1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78" y="3552825"/>
            <a:ext cx="4650095" cy="2352675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楕円 3"/>
          <p:cNvSpPr/>
          <p:nvPr userDrawn="1"/>
        </p:nvSpPr>
        <p:spPr>
          <a:xfrm>
            <a:off x="4790673" y="3421391"/>
            <a:ext cx="2575034" cy="259080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182" y="10542174"/>
            <a:ext cx="601257" cy="109735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5596" y="9326608"/>
            <a:ext cx="827566" cy="532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93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45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753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592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2291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5651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5363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703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019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4620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99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4542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/>
          <p:cNvSpPr txBox="1"/>
          <p:nvPr/>
        </p:nvSpPr>
        <p:spPr>
          <a:xfrm>
            <a:off x="3375138" y="6604441"/>
            <a:ext cx="497681" cy="338554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" b="1" dirty="0" smtClean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今なら</a:t>
            </a:r>
            <a:endParaRPr kumimoji="1" lang="en-US" altLang="ja-JP" sz="800" b="1" dirty="0" smtClean="0">
              <a:solidFill>
                <a:schemeClr val="bg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kumimoji="1" lang="ja-JP" altLang="en-US" sz="800" b="1" dirty="0" smtClean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入会金</a:t>
            </a:r>
            <a:endParaRPr kumimoji="1" lang="en-US" altLang="ja-JP" sz="800" b="1" dirty="0" smtClean="0">
              <a:solidFill>
                <a:schemeClr val="bg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93" name="テキスト ボックス 30"/>
          <p:cNvSpPr txBox="1"/>
          <p:nvPr/>
        </p:nvSpPr>
        <p:spPr>
          <a:xfrm>
            <a:off x="4781126" y="10002676"/>
            <a:ext cx="2316834" cy="500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05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MAP</a:t>
            </a:r>
            <a:r>
              <a:rPr kumimoji="1" lang="ja-JP" altLang="en-US" sz="1050" dirty="0" smtClean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などにご活用ください。</a:t>
            </a:r>
            <a:endParaRPr kumimoji="1" lang="en-US" altLang="ja-JP" sz="105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kumimoji="1" lang="en-US" altLang="ja-JP" sz="800" dirty="0" smtClean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※</a:t>
            </a:r>
            <a:r>
              <a:rPr kumimoji="1" lang="ja-JP" altLang="en-US" sz="800" dirty="0" smtClean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許諾を得ずにネットから引用しているデータ</a:t>
            </a:r>
            <a:endParaRPr kumimoji="1" lang="en-US" altLang="ja-JP" sz="800" dirty="0" smtClean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kumimoji="1" lang="en-US" altLang="ja-JP" sz="800" dirty="0" smtClean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(Google</a:t>
            </a:r>
            <a:r>
              <a:rPr kumimoji="1" lang="ja-JP" altLang="en-US" sz="800" dirty="0" smtClean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マップなど</a:t>
            </a:r>
            <a:r>
              <a:rPr kumimoji="1" lang="en-US" altLang="ja-JP" sz="800" dirty="0" smtClean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)</a:t>
            </a:r>
            <a:r>
              <a:rPr kumimoji="1" lang="ja-JP" altLang="en-US" sz="800" dirty="0" smtClean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はご記載できません。</a:t>
            </a:r>
            <a:endParaRPr kumimoji="1" lang="en-US" altLang="ja-JP" sz="800" dirty="0" smtClean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455671" y="9064157"/>
            <a:ext cx="3321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●●●●学習塾</a:t>
            </a:r>
            <a:endParaRPr kumimoji="1" lang="en-US" altLang="ja-JP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en-US" altLang="ja-JP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TEL</a:t>
            </a:r>
            <a:r>
              <a:rPr kumimoji="1" lang="ja-JP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：</a:t>
            </a:r>
            <a:r>
              <a:rPr kumimoji="1" lang="en-US" altLang="ja-JP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01-2345-6789</a:t>
            </a:r>
          </a:p>
          <a:p>
            <a:r>
              <a:rPr kumimoji="1" lang="en-US" altLang="ja-JP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Mail</a:t>
            </a:r>
            <a:r>
              <a:rPr kumimoji="1"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：</a:t>
            </a:r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×××</a:t>
            </a:r>
            <a:r>
              <a:rPr kumimoji="1"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＠</a:t>
            </a:r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×××.</a:t>
            </a:r>
            <a:r>
              <a:rPr kumimoji="1" lang="en-US" altLang="ja-JP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ne.jp</a:t>
            </a:r>
          </a:p>
          <a:p>
            <a:r>
              <a:rPr kumimoji="1" lang="ja-JP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担当：〇〇　〇〇</a:t>
            </a:r>
            <a:endParaRPr kumimoji="1" lang="en-US" altLang="ja-JP" sz="1400" b="1" dirty="0">
              <a:solidFill>
                <a:schemeClr val="tx1">
                  <a:lumMod val="75000"/>
                  <a:lumOff val="2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http://</a:t>
            </a:r>
            <a:r>
              <a:rPr kumimoji="1" lang="en-US" altLang="ja-JP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www.xxxxxx/xxx/xxxx</a:t>
            </a: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3698477" y="7425302"/>
            <a:ext cx="11568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6600" b="1" i="1" dirty="0" smtClean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</a:t>
            </a:r>
            <a:r>
              <a:rPr kumimoji="1" lang="ja-JP" altLang="en-US" sz="2800" b="1" i="1" dirty="0" smtClean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円</a:t>
            </a:r>
            <a:endParaRPr kumimoji="1" lang="en-US" altLang="ja-JP" sz="2800" b="1" i="1" dirty="0" smtClean="0">
              <a:solidFill>
                <a:schemeClr val="accent1">
                  <a:lumMod val="50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878843" y="449186"/>
            <a:ext cx="58019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b="1" dirty="0" smtClean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●●●●学習塾</a:t>
            </a:r>
            <a:endParaRPr kumimoji="1" lang="en-US" altLang="ja-JP" sz="3600" b="1" dirty="0">
              <a:solidFill>
                <a:schemeClr val="bg1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808864" y="6766440"/>
            <a:ext cx="1871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</a:t>
            </a:r>
            <a:endParaRPr kumimoji="1" lang="en-US" altLang="ja-JP" sz="1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kumimoji="1" lang="ja-JP" alt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</a:t>
            </a:r>
            <a:endParaRPr kumimoji="1" lang="en-US" altLang="ja-JP" sz="100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9" name="図プレースホルダー 8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図プレースホルダー 9"/>
          <p:cNvSpPr>
            <a:spLocks noGrp="1"/>
          </p:cNvSpPr>
          <p:nvPr>
            <p:ph type="pic" idx="12"/>
          </p:nvPr>
        </p:nvSpPr>
        <p:spPr/>
      </p:sp>
      <p:sp>
        <p:nvSpPr>
          <p:cNvPr id="6" name="図プレースホルダー 5"/>
          <p:cNvSpPr>
            <a:spLocks noGrp="1"/>
          </p:cNvSpPr>
          <p:nvPr>
            <p:ph type="pic" idx="1"/>
          </p:nvPr>
        </p:nvSpPr>
        <p:spPr/>
      </p:sp>
      <p:sp>
        <p:nvSpPr>
          <p:cNvPr id="18" name="テキスト ボックス 17"/>
          <p:cNvSpPr txBox="1"/>
          <p:nvPr/>
        </p:nvSpPr>
        <p:spPr>
          <a:xfrm>
            <a:off x="2756473" y="2895908"/>
            <a:ext cx="4339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>
                <a:solidFill>
                  <a:schemeClr val="accent1">
                    <a:lumMod val="50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期間：</a:t>
            </a:r>
            <a:r>
              <a:rPr kumimoji="1" lang="en-US" altLang="ja-JP" b="1" dirty="0">
                <a:solidFill>
                  <a:schemeClr val="accent1">
                    <a:lumMod val="50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00</a:t>
            </a:r>
            <a:r>
              <a:rPr kumimoji="1" lang="ja-JP" altLang="en-US" b="1" dirty="0" smtClean="0">
                <a:solidFill>
                  <a:schemeClr val="accent1">
                    <a:lumMod val="50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月</a:t>
            </a:r>
            <a:r>
              <a:rPr kumimoji="1" lang="en-US" altLang="ja-JP" b="1" dirty="0">
                <a:solidFill>
                  <a:schemeClr val="accent1">
                    <a:lumMod val="50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00</a:t>
            </a:r>
            <a:r>
              <a:rPr kumimoji="1" lang="ja-JP" altLang="en-US" b="1" dirty="0" smtClean="0">
                <a:solidFill>
                  <a:schemeClr val="accent1">
                    <a:lumMod val="50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日</a:t>
            </a:r>
            <a:r>
              <a:rPr kumimoji="1" lang="en-US" altLang="ja-JP" b="1" dirty="0" smtClean="0">
                <a:solidFill>
                  <a:schemeClr val="accent1">
                    <a:lumMod val="50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(</a:t>
            </a:r>
            <a:r>
              <a:rPr kumimoji="1" lang="ja-JP" altLang="en-US" b="1" dirty="0">
                <a:solidFill>
                  <a:schemeClr val="accent1">
                    <a:lumMod val="50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●</a:t>
            </a:r>
            <a:r>
              <a:rPr kumimoji="1" lang="en-US" altLang="ja-JP" b="1" dirty="0" smtClean="0">
                <a:solidFill>
                  <a:schemeClr val="accent1">
                    <a:lumMod val="50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)</a:t>
            </a:r>
            <a:r>
              <a:rPr kumimoji="1" lang="ja-JP" altLang="en-US" b="1" dirty="0" smtClean="0">
                <a:solidFill>
                  <a:schemeClr val="accent1">
                    <a:lumMod val="50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～</a:t>
            </a:r>
            <a:r>
              <a:rPr kumimoji="1" lang="en-US" altLang="ja-JP" b="1" dirty="0">
                <a:solidFill>
                  <a:schemeClr val="accent1">
                    <a:lumMod val="50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 </a:t>
            </a:r>
            <a:r>
              <a:rPr kumimoji="1" lang="en-US" altLang="ja-JP" b="1" dirty="0" smtClean="0">
                <a:solidFill>
                  <a:schemeClr val="accent1">
                    <a:lumMod val="50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00</a:t>
            </a:r>
            <a:r>
              <a:rPr kumimoji="1" lang="ja-JP" altLang="en-US" b="1" dirty="0" smtClean="0">
                <a:solidFill>
                  <a:schemeClr val="accent1">
                    <a:lumMod val="50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月</a:t>
            </a:r>
            <a:r>
              <a:rPr kumimoji="1" lang="en-US" altLang="ja-JP" b="1" dirty="0">
                <a:solidFill>
                  <a:schemeClr val="accent1">
                    <a:lumMod val="50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00</a:t>
            </a:r>
            <a:r>
              <a:rPr kumimoji="1" lang="ja-JP" altLang="en-US" b="1" dirty="0" smtClean="0">
                <a:solidFill>
                  <a:schemeClr val="accent1">
                    <a:lumMod val="50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日</a:t>
            </a:r>
            <a:r>
              <a:rPr kumimoji="1" lang="en-US" altLang="ja-JP" b="1" dirty="0" smtClean="0">
                <a:solidFill>
                  <a:schemeClr val="accent1">
                    <a:lumMod val="50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(</a:t>
            </a:r>
            <a:r>
              <a:rPr kumimoji="1" lang="ja-JP" altLang="en-US" b="1" dirty="0">
                <a:solidFill>
                  <a:schemeClr val="accent1">
                    <a:lumMod val="50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●</a:t>
            </a:r>
            <a:r>
              <a:rPr kumimoji="1" lang="en-US" altLang="ja-JP" b="1" dirty="0" smtClean="0">
                <a:solidFill>
                  <a:schemeClr val="accent1">
                    <a:lumMod val="50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)</a:t>
            </a:r>
            <a:endParaRPr kumimoji="1" lang="en-US" altLang="ja-JP" b="1" dirty="0">
              <a:solidFill>
                <a:schemeClr val="accent1">
                  <a:lumMod val="50000"/>
                </a:schemeClr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07393" y="6647823"/>
            <a:ext cx="279756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</a:t>
            </a:r>
            <a:r>
              <a:rPr kumimoji="1" lang="ja-JP" alt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</a:t>
            </a:r>
            <a:r>
              <a:rPr kumimoji="1" lang="ja-JP" altLang="en-US" sz="10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</a:t>
            </a:r>
            <a:r>
              <a:rPr kumimoji="1" lang="ja-JP" alt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</a:t>
            </a:r>
            <a:endParaRPr kumimoji="1" lang="en-US" altLang="ja-JP" sz="105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●●●●●●●●●●●●●●●●</a:t>
            </a:r>
            <a:endParaRPr kumimoji="1" lang="en-US" altLang="ja-JP" sz="105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●●●●●●●●●●●●●●●</a:t>
            </a:r>
            <a:r>
              <a:rPr kumimoji="1" lang="ja-JP" altLang="en-US" sz="10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</a:t>
            </a:r>
            <a:endParaRPr kumimoji="1" lang="en-US" altLang="ja-JP" sz="105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3698477" y="6423897"/>
            <a:ext cx="11568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6600" b="1" i="1" dirty="0" smtClean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</a:t>
            </a:r>
            <a:r>
              <a:rPr kumimoji="1" lang="ja-JP" altLang="en-US" sz="2800" b="1" i="1" dirty="0" smtClean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円</a:t>
            </a:r>
            <a:endParaRPr kumimoji="1" lang="en-US" altLang="ja-JP" sz="2800" b="1" i="1" dirty="0" smtClean="0">
              <a:solidFill>
                <a:schemeClr val="accent1">
                  <a:lumMod val="50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381054" y="6164941"/>
            <a:ext cx="2797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 smtClean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キャンペーン特典</a:t>
            </a:r>
            <a:endParaRPr kumimoji="1" lang="en-US" altLang="ja-JP" b="1" dirty="0">
              <a:solidFill>
                <a:schemeClr val="bg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375138" y="7657065"/>
            <a:ext cx="497681" cy="338554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" b="1" dirty="0" smtClean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今なら</a:t>
            </a:r>
            <a:endParaRPr kumimoji="1" lang="en-US" altLang="ja-JP" sz="800" b="1" dirty="0">
              <a:solidFill>
                <a:schemeClr val="bg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kumimoji="1" lang="ja-JP" altLang="en-US" sz="800" b="1" dirty="0" smtClean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入会金</a:t>
            </a:r>
            <a:endParaRPr kumimoji="1" lang="en-US" altLang="ja-JP" sz="800" b="1" dirty="0" smtClean="0">
              <a:solidFill>
                <a:schemeClr val="bg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736121" y="4047901"/>
            <a:ext cx="266977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 smtClean="0">
                <a:solidFill>
                  <a:schemeClr val="accent2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特別入会</a:t>
            </a:r>
            <a:endParaRPr kumimoji="1" lang="en-US" altLang="ja-JP" sz="2800" b="1" dirty="0" smtClean="0">
              <a:solidFill>
                <a:schemeClr val="accent2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pPr algn="ctr"/>
            <a:r>
              <a:rPr kumimoji="1" lang="ja-JP" altLang="en-US" sz="2800" b="1" dirty="0" smtClean="0">
                <a:solidFill>
                  <a:schemeClr val="accent2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キャンペーン</a:t>
            </a:r>
            <a:endParaRPr kumimoji="1" lang="en-US" altLang="ja-JP" sz="2800" b="1" dirty="0" smtClean="0">
              <a:solidFill>
                <a:schemeClr val="accent2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pPr algn="ctr"/>
            <a:r>
              <a:rPr kumimoji="1" lang="ja-JP" altLang="en-US" sz="2800" b="1" dirty="0" smtClean="0">
                <a:solidFill>
                  <a:schemeClr val="accent2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実施中！</a:t>
            </a:r>
            <a:endParaRPr kumimoji="1" lang="en-US" altLang="ja-JP" sz="2800" b="1" dirty="0">
              <a:solidFill>
                <a:schemeClr val="accent2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707393" y="7585026"/>
            <a:ext cx="279756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</a:t>
            </a:r>
            <a:r>
              <a:rPr kumimoji="1" lang="ja-JP" alt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</a:t>
            </a:r>
            <a:r>
              <a:rPr kumimoji="1" lang="ja-JP" altLang="en-US" sz="10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</a:t>
            </a:r>
            <a:r>
              <a:rPr kumimoji="1" lang="ja-JP" alt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</a:t>
            </a:r>
            <a:endParaRPr kumimoji="1" lang="en-US" altLang="ja-JP" sz="105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●●●●●●●●●●●●●●●●</a:t>
            </a:r>
            <a:endParaRPr kumimoji="1" lang="en-US" altLang="ja-JP" sz="105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05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●●●●●●●●●●●●●●●</a:t>
            </a:r>
            <a:r>
              <a:rPr kumimoji="1" lang="ja-JP" altLang="en-US" sz="105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</a:t>
            </a:r>
            <a:endParaRPr kumimoji="1" lang="en-US" altLang="ja-JP" sz="105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808864" y="7761997"/>
            <a:ext cx="1871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</a:t>
            </a:r>
            <a:endParaRPr kumimoji="1" lang="en-US" altLang="ja-JP" sz="1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kumimoji="1" lang="ja-JP" altLang="en-US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</a:t>
            </a:r>
            <a:endParaRPr kumimoji="1" lang="en-US" altLang="ja-JP" sz="100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217</TotalTime>
  <Words>215</Words>
  <Application>Microsoft Office PowerPoint</Application>
  <PresentationFormat>ユーザー設定</PresentationFormat>
  <Paragraphs>31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BIZ UDPゴシック</vt:lpstr>
      <vt:lpstr>UD デジタル 教科書体 NK-B</vt:lpstr>
      <vt:lpstr>UD デジタル 教科書体 NP-B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34</cp:revision>
  <dcterms:created xsi:type="dcterms:W3CDTF">2024-06-03T04:51:44Z</dcterms:created>
  <dcterms:modified xsi:type="dcterms:W3CDTF">2024-09-05T02:03:21Z</dcterms:modified>
</cp:coreProperties>
</file>