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1241425"/>
            <a:ext cx="2511425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908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01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801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" y="1"/>
            <a:ext cx="9598966" cy="12801600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072291" y="10714815"/>
            <a:ext cx="2939831" cy="1879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072291" y="10714814"/>
            <a:ext cx="2939831" cy="1860492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4874393" y="11804468"/>
            <a:ext cx="867296" cy="770837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95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6" y="4253895"/>
            <a:ext cx="5905875" cy="2816922"/>
          </a:xfrm>
        </p:spPr>
        <p:txBody>
          <a:bodyPr anchor="t"/>
          <a:lstStyle>
            <a:lvl1pPr marL="0" indent="0">
              <a:buNone/>
              <a:defRPr sz="316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楕円 3"/>
          <p:cNvSpPr/>
          <p:nvPr userDrawn="1"/>
        </p:nvSpPr>
        <p:spPr>
          <a:xfrm>
            <a:off x="6084416" y="4096525"/>
            <a:ext cx="3270434" cy="310203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363" y="12629297"/>
            <a:ext cx="601257" cy="1097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95" y="11131088"/>
            <a:ext cx="1046691" cy="673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6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348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159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191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0572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022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527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8870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8314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44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4316043" y="7907678"/>
            <a:ext cx="595887" cy="38715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5999471" y="11976478"/>
            <a:ext cx="2774009" cy="580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5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257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257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95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958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958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820485" y="10852764"/>
            <a:ext cx="3976564" cy="1566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74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●●●●学習</a:t>
            </a:r>
            <a:r>
              <a:rPr kumimoji="1" lang="ja-JP" altLang="en-US" sz="2874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塾</a:t>
            </a:r>
            <a:endParaRPr kumimoji="1" lang="en-US" altLang="ja-JP" sz="2874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×××.ne.jp</a:t>
            </a:r>
          </a:p>
          <a:p>
            <a:r>
              <a:rPr kumimoji="1" lang="ja-JP" altLang="en-US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676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67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703186" y="8890518"/>
            <a:ext cx="1385073" cy="130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90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335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3352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327161" y="537824"/>
            <a:ext cx="6946880" cy="75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310" b="1" dirty="0">
                <a:solidFill>
                  <a:schemeClr val="bg1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●●●●学習塾</a:t>
            </a:r>
            <a:endParaRPr kumimoji="1" lang="en-US" altLang="ja-JP" sz="4310" b="1" dirty="0">
              <a:solidFill>
                <a:schemeClr val="bg1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32682" y="8101645"/>
            <a:ext cx="2241359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図プレースホルダー 9"/>
          <p:cNvSpPr>
            <a:spLocks noGrp="1"/>
          </p:cNvSpPr>
          <p:nvPr>
            <p:ph type="pic" idx="12"/>
          </p:nvPr>
        </p:nvSpPr>
        <p:spPr/>
      </p:sp>
      <p:sp>
        <p:nvSpPr>
          <p:cNvPr id="6" name="図プレースホルダー 5"/>
          <p:cNvSpPr>
            <a:spLocks noGrp="1"/>
          </p:cNvSpPr>
          <p:nvPr>
            <p:ph type="pic" idx="1"/>
          </p:nvPr>
        </p:nvSpPr>
        <p:spPr/>
      </p:sp>
      <p:sp>
        <p:nvSpPr>
          <p:cNvPr id="18" name="テキスト ボックス 17"/>
          <p:cNvSpPr txBox="1"/>
          <p:nvPr/>
        </p:nvSpPr>
        <p:spPr>
          <a:xfrm>
            <a:off x="3575298" y="3467350"/>
            <a:ext cx="6025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期間：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～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 00</a:t>
            </a:r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月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00</a:t>
            </a:r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日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(</a:t>
            </a:r>
            <a:r>
              <a:rPr kumimoji="1" lang="ja-JP" altLang="en-US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●</a:t>
            </a:r>
            <a:r>
              <a:rPr kumimoji="1" lang="en-US" altLang="ja-JP" sz="2400" b="1" dirty="0">
                <a:solidFill>
                  <a:schemeClr val="accent1">
                    <a:lumMod val="50000"/>
                  </a:schemeClr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)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121879" y="7959622"/>
            <a:ext cx="334960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03186" y="7691509"/>
            <a:ext cx="1385073" cy="1308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790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3352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3352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3125799" y="7381454"/>
            <a:ext cx="3349602" cy="499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645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キャンペーン特典</a:t>
            </a:r>
            <a:endParaRPr kumimoji="1" lang="en-US" altLang="ja-JP" sz="2645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16043" y="9168014"/>
            <a:ext cx="595887" cy="387157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今なら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958" b="1" dirty="0">
                <a:solidFill>
                  <a:schemeClr val="bg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入会金</a:t>
            </a:r>
            <a:endParaRPr kumimoji="1" lang="en-US" altLang="ja-JP" sz="958" b="1" dirty="0">
              <a:solidFill>
                <a:schemeClr val="bg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152427" y="4866079"/>
            <a:ext cx="3196597" cy="1639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352" b="1" dirty="0">
                <a:solidFill>
                  <a:schemeClr val="accent2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特別入会</a:t>
            </a:r>
            <a:endParaRPr kumimoji="1" lang="en-US" altLang="ja-JP" sz="3352" b="1" dirty="0">
              <a:solidFill>
                <a:schemeClr val="accent2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3352" b="1" dirty="0">
                <a:solidFill>
                  <a:schemeClr val="accent2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キャンペーン</a:t>
            </a:r>
            <a:endParaRPr kumimoji="1" lang="en-US" altLang="ja-JP" sz="3352" b="1" dirty="0">
              <a:solidFill>
                <a:schemeClr val="accent2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kumimoji="1" lang="ja-JP" altLang="en-US" sz="3352" b="1" dirty="0">
                <a:solidFill>
                  <a:schemeClr val="accent2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実施中！</a:t>
            </a:r>
            <a:endParaRPr kumimoji="1" lang="en-US" altLang="ja-JP" sz="3352" b="1" dirty="0">
              <a:solidFill>
                <a:schemeClr val="accent2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21879" y="9081760"/>
            <a:ext cx="3349602" cy="672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25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●●●●●●●●●●●●●●●●</a:t>
            </a:r>
            <a:endParaRPr kumimoji="1" lang="en-US" altLang="ja-JP" sz="125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032682" y="9293653"/>
            <a:ext cx="2241359" cy="46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ja-JP" altLang="en-US" sz="1197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●●●●●●●●</a:t>
            </a:r>
            <a:endParaRPr kumimoji="1" lang="en-US" altLang="ja-JP" sz="1197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188</TotalTime>
  <Words>215</Words>
  <Application>Microsoft Office PowerPoint</Application>
  <PresentationFormat>A3 297x420 mm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UD デジタル 教科書体 NK-B</vt:lpstr>
      <vt:lpstr>UD デジタル 教科書体 NP-B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35</cp:revision>
  <dcterms:created xsi:type="dcterms:W3CDTF">2024-06-03T04:51:44Z</dcterms:created>
  <dcterms:modified xsi:type="dcterms:W3CDTF">2024-09-05T02:00:40Z</dcterms:modified>
</cp:coreProperties>
</file>