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>
        <p:scale>
          <a:sx n="66" d="100"/>
          <a:sy n="66" d="100"/>
        </p:scale>
        <p:origin x="342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1" y="-750"/>
            <a:ext cx="7559695" cy="10693311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4781126" y="8948942"/>
            <a:ext cx="2314728" cy="155387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3837939" y="9859015"/>
            <a:ext cx="682881" cy="643798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78" y="3552825"/>
            <a:ext cx="4650095" cy="2352675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楕円 3"/>
          <p:cNvSpPr/>
          <p:nvPr userDrawn="1"/>
        </p:nvSpPr>
        <p:spPr>
          <a:xfrm>
            <a:off x="4790673" y="3421391"/>
            <a:ext cx="2575034" cy="25908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147" y="9331325"/>
            <a:ext cx="893488" cy="57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3375138" y="6604441"/>
            <a:ext cx="497681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800" b="1" dirty="0" smtClean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800" b="1" dirty="0" smtClean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4781126" y="10002676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MAP</a:t>
            </a:r>
            <a:r>
              <a:rPr kumimoji="1" lang="ja-JP" altLang="en-US" sz="105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などにご活用ください。</a:t>
            </a:r>
            <a:endParaRPr kumimoji="1" lang="en-US" altLang="ja-JP" sz="105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許諾を得ずにネットから引用しているデータ</a:t>
            </a:r>
            <a:endParaRPr kumimoji="1" lang="en-US" altLang="ja-JP" sz="8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(Google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マップなど</a:t>
            </a:r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はご記載できません。</a:t>
            </a:r>
            <a:endParaRPr kumimoji="1" lang="en-US" altLang="ja-JP" sz="8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55671" y="9064157"/>
            <a:ext cx="3321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●●●●学習塾</a:t>
            </a:r>
            <a:endParaRPr kumimoji="1" lang="en-US" altLang="ja-JP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ne.jp</a:t>
            </a:r>
          </a:p>
          <a:p>
            <a:r>
              <a:rPr kumimoji="1"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www.xxxxxx/xxx/xxxx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698477" y="7425302"/>
            <a:ext cx="11568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66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28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2800" b="1" i="1" dirty="0" smtClean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808864" y="6766440"/>
            <a:ext cx="1871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idx="12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idx="1"/>
          </p:nvPr>
        </p:nvSpPr>
        <p:spPr/>
      </p:sp>
      <p:sp>
        <p:nvSpPr>
          <p:cNvPr id="18" name="テキスト ボックス 17"/>
          <p:cNvSpPr txBox="1"/>
          <p:nvPr/>
        </p:nvSpPr>
        <p:spPr>
          <a:xfrm>
            <a:off x="2756473" y="2895908"/>
            <a:ext cx="433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期間：</a:t>
            </a:r>
            <a:r>
              <a:rPr kumimoji="1" lang="en-US" altLang="ja-JP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r>
              <a:rPr kumimoji="1" lang="ja-JP" altLang="en-US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～</a:t>
            </a:r>
            <a:r>
              <a:rPr kumimoji="1" lang="en-US" altLang="ja-JP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 </a:t>
            </a:r>
            <a:r>
              <a:rPr kumimoji="1" lang="en-US" altLang="ja-JP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endParaRPr kumimoji="1" lang="en-US" altLang="ja-JP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07393" y="6647823"/>
            <a:ext cx="27975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698477" y="6423897"/>
            <a:ext cx="11568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66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28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2800" b="1" i="1" dirty="0" smtClean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381054" y="6164941"/>
            <a:ext cx="279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キャンペーン特典</a:t>
            </a:r>
            <a:endParaRPr kumimoji="1" lang="en-US" altLang="ja-JP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375138" y="7657065"/>
            <a:ext cx="497681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800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800" b="1" dirty="0" smtClean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36121" y="4047901"/>
            <a:ext cx="26697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特別入会</a:t>
            </a:r>
            <a:endParaRPr kumimoji="1" lang="en-US" altLang="ja-JP" sz="2800" b="1" dirty="0" smtClean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キャンペーン</a:t>
            </a:r>
            <a:endParaRPr kumimoji="1" lang="en-US" altLang="ja-JP" sz="2800" b="1" dirty="0" smtClean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実施中！</a:t>
            </a:r>
            <a:endParaRPr kumimoji="1" lang="en-US" altLang="ja-JP" sz="2800" b="1" dirty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07393" y="7585026"/>
            <a:ext cx="27975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808864" y="7761997"/>
            <a:ext cx="1871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559340" y="437322"/>
            <a:ext cx="4440994" cy="569843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●●●●学習塾</a:t>
            </a:r>
            <a:endParaRPr kumimoji="1"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</TotalTime>
  <Words>215</Words>
  <Application>Microsoft Office PowerPoint</Application>
  <PresentationFormat>ユーザー設定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UD デジタル 教科書体 NK-B</vt:lpstr>
      <vt:lpstr>UD デジタル 教科書体 NP-B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37</cp:revision>
  <dcterms:created xsi:type="dcterms:W3CDTF">2024-06-03T04:51:44Z</dcterms:created>
  <dcterms:modified xsi:type="dcterms:W3CDTF">2024-09-05T01:58:42Z</dcterms:modified>
</cp:coreProperties>
</file>