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601200" cy="128016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60" d="100"/>
          <a:sy n="60" d="100"/>
        </p:scale>
        <p:origin x="31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1pPr>
    <a:lvl2pPr marL="561167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2pPr>
    <a:lvl3pPr marL="1122335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3pPr>
    <a:lvl4pPr marL="1683502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4pPr>
    <a:lvl5pPr marL="2244669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5pPr>
    <a:lvl6pPr marL="2805836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6pPr>
    <a:lvl7pPr marL="3367004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7pPr>
    <a:lvl8pPr marL="3928171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8pPr>
    <a:lvl9pPr marL="4489338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1241425"/>
            <a:ext cx="2511425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9457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7143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051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16" y="-555"/>
            <a:ext cx="9602032" cy="12802710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>
          <a:xfrm>
            <a:off x="6072291" y="10714815"/>
            <a:ext cx="2939831" cy="1879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645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6072291" y="10714814"/>
            <a:ext cx="2939831" cy="186049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2"/>
          </p:nvPr>
        </p:nvSpPr>
        <p:spPr>
          <a:xfrm>
            <a:off x="4874393" y="11804468"/>
            <a:ext cx="867296" cy="770837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958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16" y="4253895"/>
            <a:ext cx="5905875" cy="2816922"/>
          </a:xfrm>
        </p:spPr>
        <p:txBody>
          <a:bodyPr anchor="t"/>
          <a:lstStyle>
            <a:lvl1pPr marL="0" indent="0">
              <a:buNone/>
              <a:defRPr sz="3167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楕円 3"/>
          <p:cNvSpPr/>
          <p:nvPr userDrawn="1"/>
        </p:nvSpPr>
        <p:spPr>
          <a:xfrm>
            <a:off x="6084416" y="4096525"/>
            <a:ext cx="3270434" cy="310203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645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119" y="12622434"/>
            <a:ext cx="763629" cy="13138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008" y="11023306"/>
            <a:ext cx="1222991" cy="786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02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225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157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64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844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920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915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879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2391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187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/>
          <p:cNvSpPr txBox="1"/>
          <p:nvPr/>
        </p:nvSpPr>
        <p:spPr>
          <a:xfrm>
            <a:off x="4316043" y="7907678"/>
            <a:ext cx="595887" cy="38715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58" b="1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今なら</a:t>
            </a:r>
            <a:endParaRPr kumimoji="1" lang="en-US" altLang="ja-JP" sz="958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958" b="1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入会金</a:t>
            </a:r>
            <a:endParaRPr kumimoji="1" lang="en-US" altLang="ja-JP" sz="958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5999471" y="11976478"/>
            <a:ext cx="2774009" cy="580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257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MAP</a:t>
            </a:r>
            <a:r>
              <a:rPr kumimoji="1" lang="ja-JP" altLang="en-US" sz="1257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などにご活用ください。</a:t>
            </a:r>
            <a:endParaRPr kumimoji="1" lang="en-US" altLang="ja-JP" sz="1257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※</a:t>
            </a:r>
            <a:r>
              <a:rPr kumimoji="1" lang="ja-JP" altLang="en-US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許諾を得ずにネットから引用しているデータ</a:t>
            </a:r>
            <a:endParaRPr kumimoji="1" lang="en-US" altLang="ja-JP" sz="958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(Google</a:t>
            </a:r>
            <a:r>
              <a:rPr kumimoji="1" lang="ja-JP" altLang="en-US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マップなど</a:t>
            </a:r>
            <a:r>
              <a:rPr kumimoji="1" lang="en-US" altLang="ja-JP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r>
              <a:rPr kumimoji="1" lang="ja-JP" altLang="en-US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はご記載できません。</a:t>
            </a:r>
            <a:endParaRPr kumimoji="1" lang="en-US" altLang="ja-JP" sz="958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820485" y="10852764"/>
            <a:ext cx="3976564" cy="1566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●●●●学習塾</a:t>
            </a:r>
            <a:endParaRPr kumimoji="1" lang="en-US" altLang="ja-JP" sz="2874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TEL</a:t>
            </a:r>
            <a:r>
              <a:rPr kumimoji="1" lang="ja-JP" altLang="en-US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</a:t>
            </a:r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01-2345-6789</a:t>
            </a:r>
          </a:p>
          <a:p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Mail</a:t>
            </a:r>
            <a:r>
              <a:rPr kumimoji="1" lang="ja-JP" altLang="en-US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：</a:t>
            </a:r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</a:t>
            </a:r>
            <a:r>
              <a:rPr kumimoji="1" lang="ja-JP" altLang="en-US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＠</a:t>
            </a:r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×××.ne.jp</a:t>
            </a:r>
          </a:p>
          <a:p>
            <a:r>
              <a:rPr kumimoji="1" lang="ja-JP" altLang="en-US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担当：〇〇　〇〇</a:t>
            </a:r>
            <a:endParaRPr kumimoji="1" lang="en-US" altLang="ja-JP" sz="1676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http://www.xxxxxx/xxx/xxxx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703186" y="8890518"/>
            <a:ext cx="1385073" cy="1308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902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</a:t>
            </a:r>
            <a:r>
              <a:rPr kumimoji="1" lang="ja-JP" altLang="en-US" sz="3352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3352" b="1" i="1" dirty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032682" y="8101645"/>
            <a:ext cx="2241359" cy="46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idx="12"/>
          </p:nvPr>
        </p:nvSpPr>
        <p:spPr/>
      </p:sp>
      <p:sp>
        <p:nvSpPr>
          <p:cNvPr id="9" name="図プレースホルダー 8"/>
          <p:cNvSpPr>
            <a:spLocks noGrp="1"/>
          </p:cNvSpPr>
          <p:nvPr>
            <p:ph type="pic" idx="1"/>
          </p:nvPr>
        </p:nvSpPr>
        <p:spPr/>
      </p:sp>
      <p:sp>
        <p:nvSpPr>
          <p:cNvPr id="18" name="テキスト ボックス 17"/>
          <p:cNvSpPr txBox="1"/>
          <p:nvPr/>
        </p:nvSpPr>
        <p:spPr>
          <a:xfrm>
            <a:off x="3575298" y="3467350"/>
            <a:ext cx="6025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期間：</a:t>
            </a:r>
            <a:r>
              <a:rPr kumimoji="1" lang="en-US" altLang="ja-JP" sz="2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sz="2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月</a:t>
            </a:r>
            <a:r>
              <a:rPr kumimoji="1" lang="en-US" altLang="ja-JP" sz="2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sz="2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日</a:t>
            </a:r>
            <a:r>
              <a:rPr kumimoji="1" lang="en-US" altLang="ja-JP" sz="2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(</a:t>
            </a:r>
            <a:r>
              <a:rPr kumimoji="1" lang="ja-JP" altLang="en-US" sz="2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</a:t>
            </a:r>
            <a:r>
              <a:rPr kumimoji="1" lang="en-US" altLang="ja-JP" sz="2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)</a:t>
            </a:r>
            <a:r>
              <a:rPr kumimoji="1" lang="ja-JP" altLang="en-US" sz="2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～</a:t>
            </a:r>
            <a:r>
              <a:rPr kumimoji="1" lang="en-US" altLang="ja-JP" sz="2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 00</a:t>
            </a:r>
            <a:r>
              <a:rPr kumimoji="1" lang="ja-JP" altLang="en-US" sz="2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月</a:t>
            </a:r>
            <a:r>
              <a:rPr kumimoji="1" lang="en-US" altLang="ja-JP" sz="2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sz="2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日</a:t>
            </a:r>
            <a:r>
              <a:rPr kumimoji="1" lang="en-US" altLang="ja-JP" sz="2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(</a:t>
            </a:r>
            <a:r>
              <a:rPr kumimoji="1" lang="ja-JP" altLang="en-US" sz="2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</a:t>
            </a:r>
            <a:r>
              <a:rPr kumimoji="1" lang="en-US" altLang="ja-JP" sz="24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)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121879" y="7959622"/>
            <a:ext cx="3349602" cy="672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703186" y="7691509"/>
            <a:ext cx="1385073" cy="1308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902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</a:t>
            </a:r>
            <a:r>
              <a:rPr kumimoji="1" lang="ja-JP" altLang="en-US" sz="3352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3352" b="1" i="1" dirty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125799" y="7381454"/>
            <a:ext cx="3349602" cy="499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645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キャンペーン特典</a:t>
            </a:r>
            <a:endParaRPr kumimoji="1" lang="en-US" altLang="ja-JP" sz="2645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316043" y="9168014"/>
            <a:ext cx="595887" cy="38715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58" b="1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今なら</a:t>
            </a:r>
            <a:endParaRPr kumimoji="1" lang="en-US" altLang="ja-JP" sz="958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958" b="1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入会金</a:t>
            </a:r>
            <a:endParaRPr kumimoji="1" lang="en-US" altLang="ja-JP" sz="958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106006" y="4846663"/>
            <a:ext cx="3196597" cy="1639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352" b="1" dirty="0">
                <a:solidFill>
                  <a:schemeClr val="accent5">
                    <a:lumMod val="7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特別入会</a:t>
            </a:r>
            <a:endParaRPr kumimoji="1" lang="en-US" altLang="ja-JP" sz="3352" b="1" dirty="0">
              <a:solidFill>
                <a:schemeClr val="accent5">
                  <a:lumMod val="7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3352" b="1" dirty="0">
                <a:solidFill>
                  <a:schemeClr val="accent5">
                    <a:lumMod val="7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キャンペーン</a:t>
            </a:r>
            <a:endParaRPr kumimoji="1" lang="en-US" altLang="ja-JP" sz="3352" b="1" dirty="0">
              <a:solidFill>
                <a:schemeClr val="accent5">
                  <a:lumMod val="7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3352" b="1" dirty="0">
                <a:solidFill>
                  <a:schemeClr val="accent5">
                    <a:lumMod val="7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実施中！</a:t>
            </a:r>
            <a:endParaRPr kumimoji="1" lang="en-US" altLang="ja-JP" sz="3352" b="1" dirty="0">
              <a:solidFill>
                <a:schemeClr val="accent5">
                  <a:lumMod val="7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21879" y="9081760"/>
            <a:ext cx="3349602" cy="672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032682" y="9293653"/>
            <a:ext cx="2241359" cy="46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2141938" y="523618"/>
            <a:ext cx="5317324" cy="682289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9484" tIns="54742" rIns="109484" bIns="5474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3352" b="1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●●●●学習塾</a:t>
            </a:r>
            <a:endParaRPr kumimoji="1" lang="en-US" altLang="ja-JP" sz="3352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</TotalTime>
  <Words>215</Words>
  <Application>Microsoft Office PowerPoint</Application>
  <PresentationFormat>A3 297x420 mm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UD デジタル 教科書体 NK-B</vt:lpstr>
      <vt:lpstr>UD デジタル 教科書体 NP-B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39</cp:revision>
  <dcterms:created xsi:type="dcterms:W3CDTF">2024-06-03T04:51:44Z</dcterms:created>
  <dcterms:modified xsi:type="dcterms:W3CDTF">2024-09-05T01:56:42Z</dcterms:modified>
</cp:coreProperties>
</file>