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" y="0"/>
            <a:ext cx="7557916" cy="10691813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37939" y="9859015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8" y="3552825"/>
            <a:ext cx="4650095" cy="2352675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4790673" y="3421391"/>
            <a:ext cx="2575034" cy="2590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10" y="9342890"/>
            <a:ext cx="841738" cy="54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3375138" y="6604441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81126" y="10002676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05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05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55671" y="9064157"/>
            <a:ext cx="332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●●●●学習塾</a:t>
            </a:r>
            <a:endParaRPr kumimoji="1"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</a:p>
          <a:p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698477" y="7425302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08864" y="6766440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2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2756473" y="2895908"/>
            <a:ext cx="433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endParaRPr kumimoji="1"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7393" y="6647823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698477" y="6423897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381054" y="6164941"/>
            <a:ext cx="279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375138" y="7657065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36121" y="4047901"/>
            <a:ext cx="26697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2800" b="1" dirty="0" smtClean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2800" b="1" dirty="0" smtClean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2800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7393" y="7585026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08864" y="7761997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559340" y="437322"/>
            <a:ext cx="4440994" cy="569843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215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37</cp:revision>
  <dcterms:created xsi:type="dcterms:W3CDTF">2024-06-03T04:51:44Z</dcterms:created>
  <dcterms:modified xsi:type="dcterms:W3CDTF">2024-09-05T07:12:47Z</dcterms:modified>
</cp:coreProperties>
</file>