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22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16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420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" y="1"/>
            <a:ext cx="9598966" cy="12801600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072291" y="10714814"/>
            <a:ext cx="2939831" cy="186049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4874393" y="11804468"/>
            <a:ext cx="867296" cy="770837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6" y="4253895"/>
            <a:ext cx="5905875" cy="2816922"/>
          </a:xfrm>
        </p:spPr>
        <p:txBody>
          <a:bodyPr anchor="t"/>
          <a:lstStyle>
            <a:lvl1pPr marL="0" indent="0">
              <a:buNone/>
              <a:defRPr sz="316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楕円 3"/>
          <p:cNvSpPr/>
          <p:nvPr userDrawn="1"/>
        </p:nvSpPr>
        <p:spPr>
          <a:xfrm>
            <a:off x="6084416" y="4096525"/>
            <a:ext cx="3270434" cy="310203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659" y="11152915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9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6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868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2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6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33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80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19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5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87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4316043" y="7907678"/>
            <a:ext cx="595887" cy="38715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5999471" y="11976478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25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257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95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95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20485" y="10852764"/>
            <a:ext cx="3976564" cy="1566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●●●●学習塾</a:t>
            </a:r>
            <a:endParaRPr kumimoji="1" lang="en-US" altLang="ja-JP" sz="2874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676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03186" y="8890518"/>
            <a:ext cx="1385073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90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35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352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32682" y="8101645"/>
            <a:ext cx="2241359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idx="12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3575298" y="3467350"/>
            <a:ext cx="728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期間：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00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21879" y="7959622"/>
            <a:ext cx="334960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03186" y="7691509"/>
            <a:ext cx="1385073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90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35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352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125799" y="7349370"/>
            <a:ext cx="3349602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キャンペーン特典</a:t>
            </a:r>
            <a:endParaRPr kumimoji="1" lang="en-US" altLang="ja-JP" sz="2645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16043" y="9168014"/>
            <a:ext cx="595887" cy="38715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073922" y="4846663"/>
            <a:ext cx="3196597" cy="1639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352" b="1" dirty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特別入会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3352" b="1" dirty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キャンペーン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3352" b="1" dirty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実施中！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21879" y="9081760"/>
            <a:ext cx="334960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032682" y="9293653"/>
            <a:ext cx="2241359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141938" y="523618"/>
            <a:ext cx="5317324" cy="682289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352" b="1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●●●●学習塾</a:t>
            </a:r>
            <a:endParaRPr kumimoji="1" lang="en-US" altLang="ja-JP" sz="3352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215</Words>
  <Application>Microsoft Office PowerPoint</Application>
  <PresentationFormat>A3 297x420 mm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38</cp:revision>
  <dcterms:created xsi:type="dcterms:W3CDTF">2024-06-03T04:51:44Z</dcterms:created>
  <dcterms:modified xsi:type="dcterms:W3CDTF">2024-09-05T07:13:23Z</dcterms:modified>
</cp:coreProperties>
</file>