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0691813" cy="1511935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6391" autoAdjust="0"/>
  </p:normalViewPr>
  <p:slideViewPr>
    <p:cSldViewPr snapToGrid="0">
      <p:cViewPr>
        <p:scale>
          <a:sx n="50" d="100"/>
          <a:sy n="50" d="100"/>
        </p:scale>
        <p:origin x="330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10693-6A1E-4DCA-8E85-55C40729DF84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4563" y="1241425"/>
            <a:ext cx="23685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7E82A-8DE5-4DFF-96A1-53417CB1B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91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1pPr>
    <a:lvl2pPr marL="646527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2pPr>
    <a:lvl3pPr marL="1293053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3pPr>
    <a:lvl4pPr marL="1939580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4pPr>
    <a:lvl5pPr marL="2586106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5pPr>
    <a:lvl6pPr marL="3232633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6pPr>
    <a:lvl7pPr marL="3879159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7pPr>
    <a:lvl8pPr marL="4525686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8pPr>
    <a:lvl9pPr marL="5172212" algn="l" defTabSz="1293053" rtl="0" eaLnBrk="1" latinLnBrk="0" hangingPunct="1">
      <a:defRPr kumimoji="1" sz="169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214563" y="1241425"/>
            <a:ext cx="2368550" cy="334962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7E82A-8DE5-4DFF-96A1-53417CB1B17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40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7748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5818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5971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" y="1"/>
            <a:ext cx="10689325" cy="15119350"/>
          </a:xfrm>
          <a:prstGeom prst="rect">
            <a:avLst/>
          </a:prstGeom>
        </p:spPr>
      </p:pic>
      <p:sp>
        <p:nvSpPr>
          <p:cNvPr id="7" name="正方形/長方形 6"/>
          <p:cNvSpPr/>
          <p:nvPr userDrawn="1"/>
        </p:nvSpPr>
        <p:spPr>
          <a:xfrm>
            <a:off x="6762051" y="12654749"/>
            <a:ext cx="3273770" cy="22194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599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040" y="4765871"/>
            <a:ext cx="7833735" cy="1647788"/>
          </a:xfrm>
          <a:prstGeom prst="rect">
            <a:avLst/>
          </a:prstGeom>
        </p:spPr>
      </p:pic>
      <p:sp>
        <p:nvSpPr>
          <p:cNvPr id="13" name="図プレースホルダー 9"/>
          <p:cNvSpPr>
            <a:spLocks noGrp="1"/>
          </p:cNvSpPr>
          <p:nvPr>
            <p:ph type="pic" sz="quarter" idx="11"/>
          </p:nvPr>
        </p:nvSpPr>
        <p:spPr>
          <a:xfrm>
            <a:off x="6762051" y="12654748"/>
            <a:ext cx="3273770" cy="2197337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Picture Placeholder 2"/>
          <p:cNvSpPr>
            <a:spLocks noGrp="1" noChangeAspect="1"/>
          </p:cNvSpPr>
          <p:nvPr>
            <p:ph type="pic" idx="12"/>
          </p:nvPr>
        </p:nvSpPr>
        <p:spPr>
          <a:xfrm>
            <a:off x="5428082" y="13941686"/>
            <a:ext cx="965813" cy="910398"/>
          </a:xfrm>
          <a:solidFill>
            <a:schemeClr val="bg1"/>
          </a:solidFill>
        </p:spPr>
        <p:txBody>
          <a:bodyPr anchor="t">
            <a:normAutofit/>
          </a:bodyPr>
          <a:lstStyle>
            <a:lvl1pPr marL="0" indent="0">
              <a:buNone/>
              <a:defRPr sz="1131"/>
            </a:lvl1pPr>
            <a:lvl2pPr marL="534483" indent="0">
              <a:buNone/>
              <a:defRPr sz="3274"/>
            </a:lvl2pPr>
            <a:lvl3pPr marL="1068966" indent="0">
              <a:buNone/>
              <a:defRPr sz="2806"/>
            </a:lvl3pPr>
            <a:lvl4pPr marL="1603451" indent="0">
              <a:buNone/>
              <a:defRPr sz="2338"/>
            </a:lvl4pPr>
            <a:lvl5pPr marL="2137934" indent="0">
              <a:buNone/>
              <a:defRPr sz="2338"/>
            </a:lvl5pPr>
            <a:lvl6pPr marL="2672417" indent="0">
              <a:buNone/>
              <a:defRPr sz="2338"/>
            </a:lvl6pPr>
            <a:lvl7pPr marL="3206900" indent="0">
              <a:buNone/>
              <a:defRPr sz="2338"/>
            </a:lvl7pPr>
            <a:lvl8pPr marL="3741385" indent="0">
              <a:buNone/>
              <a:defRPr sz="2338"/>
            </a:lvl8pPr>
            <a:lvl9pPr marL="4275868" indent="0">
              <a:buNone/>
              <a:defRPr sz="2338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0875" y="14976257"/>
            <a:ext cx="601257" cy="109735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930" y="13178099"/>
            <a:ext cx="1216519" cy="782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889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3494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023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9461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6653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7657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1749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236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6829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5930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kumimoji="1"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30"/>
          <p:cNvSpPr txBox="1"/>
          <p:nvPr/>
        </p:nvSpPr>
        <p:spPr>
          <a:xfrm>
            <a:off x="6761834" y="14144840"/>
            <a:ext cx="3276248" cy="668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485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MAP</a:t>
            </a:r>
            <a:r>
              <a:rPr kumimoji="1" lang="ja-JP" altLang="en-US" sz="1485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などにご活用ください。</a:t>
            </a:r>
            <a:endParaRPr kumimoji="1" lang="en-US" altLang="ja-JP" sz="1485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en-US" altLang="ja-JP" sz="113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※</a:t>
            </a:r>
            <a:r>
              <a:rPr kumimoji="1" lang="ja-JP" altLang="en-US" sz="113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許諾を得ずにネットから引用しているデータ</a:t>
            </a:r>
            <a:endParaRPr kumimoji="1" lang="en-US" altLang="ja-JP" sz="1131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 algn="ctr"/>
            <a:r>
              <a:rPr kumimoji="1" lang="en-US" altLang="ja-JP" sz="113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(Google</a:t>
            </a:r>
            <a:r>
              <a:rPr kumimoji="1" lang="ja-JP" altLang="en-US" sz="113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マップなど</a:t>
            </a:r>
            <a:r>
              <a:rPr kumimoji="1" lang="en-US" altLang="ja-JP" sz="113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)</a:t>
            </a:r>
            <a:r>
              <a:rPr kumimoji="1" lang="ja-JP" altLang="en-US" sz="113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はご記載できません。</a:t>
            </a:r>
            <a:endParaRPr kumimoji="1" lang="en-US" altLang="ja-JP" sz="1131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2347413" y="1067102"/>
            <a:ext cx="5996986" cy="962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656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〇〇〇〇学習塾</a:t>
            </a: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645185" y="12817675"/>
            <a:ext cx="4696527" cy="1833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394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〇〇〇〇学習塾</a:t>
            </a:r>
            <a:endParaRPr kumimoji="1" lang="en-US" altLang="ja-JP" sz="3394" b="1" dirty="0">
              <a:solidFill>
                <a:schemeClr val="tx1">
                  <a:lumMod val="75000"/>
                  <a:lumOff val="2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en-US" altLang="ja-JP" sz="198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TEL</a:t>
            </a:r>
            <a:r>
              <a:rPr kumimoji="1" lang="ja-JP" altLang="en-US" sz="198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：</a:t>
            </a:r>
            <a:r>
              <a:rPr kumimoji="1" lang="en-US" altLang="ja-JP" sz="198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01-2345-6789</a:t>
            </a:r>
          </a:p>
          <a:p>
            <a:r>
              <a:rPr kumimoji="1" lang="en-US" altLang="ja-JP" sz="198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Mail</a:t>
            </a:r>
            <a:r>
              <a:rPr kumimoji="1" lang="ja-JP" altLang="en-US" sz="198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　：</a:t>
            </a:r>
            <a:r>
              <a:rPr kumimoji="1" lang="en-US" altLang="ja-JP" sz="198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×××</a:t>
            </a:r>
            <a:r>
              <a:rPr kumimoji="1" lang="ja-JP" altLang="en-US" sz="198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＠</a:t>
            </a:r>
            <a:r>
              <a:rPr kumimoji="1" lang="en-US" altLang="ja-JP" sz="198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×××.ne.jp</a:t>
            </a:r>
          </a:p>
          <a:p>
            <a:r>
              <a:rPr kumimoji="1" lang="ja-JP" altLang="en-US" sz="198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担当：〇〇　〇〇</a:t>
            </a:r>
            <a:endParaRPr kumimoji="1" lang="en-US" altLang="ja-JP" sz="1980" b="1" dirty="0">
              <a:solidFill>
                <a:schemeClr val="tx1">
                  <a:lumMod val="75000"/>
                  <a:lumOff val="2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en-US" altLang="ja-JP" sz="1980" b="1" dirty="0">
                <a:solidFill>
                  <a:schemeClr val="tx1">
                    <a:lumMod val="75000"/>
                    <a:lumOff val="2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http://www.xxxxxx/xxx/xxxx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3289527" y="10331503"/>
            <a:ext cx="3163307" cy="1528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9333" b="1" i="1" dirty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</a:t>
            </a:r>
            <a:r>
              <a:rPr kumimoji="1" lang="ja-JP" altLang="en-US" sz="3959" b="1" i="1" dirty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円</a:t>
            </a:r>
            <a:endParaRPr kumimoji="1" lang="en-US" altLang="ja-JP" sz="3959" b="1" i="1" dirty="0">
              <a:solidFill>
                <a:schemeClr val="accent1">
                  <a:lumMod val="50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212928" y="9151486"/>
            <a:ext cx="523990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〇〇〇〇〇〇〇〇〇〇〇〇〇〇</a:t>
            </a:r>
            <a:endParaRPr kumimoji="1" lang="en-US" altLang="ja-JP" sz="280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〇〇〇〇〇〇〇〇〇〇〇〇〇</a:t>
            </a:r>
            <a:endParaRPr kumimoji="1" lang="en-US" altLang="ja-JP" sz="280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〇〇〇〇〇〇〇〇〇〇〇〇</a:t>
            </a:r>
            <a:endParaRPr kumimoji="1" lang="en-US" altLang="ja-JP" sz="280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endParaRPr kumimoji="1" lang="en-US" altLang="ja-JP" sz="280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212928" y="10834708"/>
            <a:ext cx="3956053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98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〇〇〇〇〇〇〇〇〇〇〇〇〇</a:t>
            </a:r>
            <a:endParaRPr kumimoji="1" lang="en-US" altLang="ja-JP" sz="198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198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〇〇〇〇〇〇〇〇〇〇〇〇〇</a:t>
            </a:r>
            <a:endParaRPr kumimoji="1" lang="en-US" altLang="ja-JP" sz="198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685832" y="8455120"/>
            <a:ext cx="1815371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98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生徒さんの声</a:t>
            </a:r>
            <a:endParaRPr kumimoji="1" lang="en-US" altLang="ja-JP" sz="198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7415421" y="9123817"/>
            <a:ext cx="1569456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9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</a:t>
            </a:r>
            <a:endParaRPr kumimoji="1" lang="en-US" altLang="ja-JP" sz="99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99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</a:t>
            </a:r>
            <a:endParaRPr kumimoji="1" lang="en-US" altLang="ja-JP" sz="99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99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</a:t>
            </a:r>
            <a:endParaRPr kumimoji="1" lang="en-US" altLang="ja-JP" sz="99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99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</a:t>
            </a:r>
            <a:endParaRPr kumimoji="1" lang="en-US" altLang="ja-JP" sz="99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99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</a:t>
            </a:r>
            <a:endParaRPr kumimoji="1" lang="en-US" altLang="ja-JP" sz="99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99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</a:t>
            </a:r>
            <a:endParaRPr kumimoji="1" lang="en-US" altLang="ja-JP" sz="99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8818117" y="9204970"/>
            <a:ext cx="761018" cy="88224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599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7410606" y="10524165"/>
            <a:ext cx="1569456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9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</a:t>
            </a:r>
            <a:endParaRPr kumimoji="1" lang="en-US" altLang="ja-JP" sz="99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99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</a:t>
            </a:r>
            <a:endParaRPr kumimoji="1" lang="en-US" altLang="ja-JP" sz="99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99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</a:t>
            </a:r>
            <a:endParaRPr kumimoji="1" lang="en-US" altLang="ja-JP" sz="99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99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</a:t>
            </a:r>
            <a:endParaRPr kumimoji="1" lang="en-US" altLang="ja-JP" sz="99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99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</a:t>
            </a:r>
            <a:endParaRPr kumimoji="1" lang="en-US" altLang="ja-JP" sz="99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kumimoji="1" lang="ja-JP" altLang="en-US" sz="99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〇〇〇〇〇〇〇〇〇</a:t>
            </a:r>
            <a:endParaRPr kumimoji="1" lang="en-US" altLang="ja-JP" sz="990" b="1" dirty="0">
              <a:solidFill>
                <a:schemeClr val="tx1">
                  <a:lumMod val="65000"/>
                  <a:lumOff val="35000"/>
                </a:schemeClr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8813302" y="10605317"/>
            <a:ext cx="761018" cy="88224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599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3" name="図プレースホルダー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図プレースホルダー 4"/>
          <p:cNvSpPr>
            <a:spLocks noGrp="1"/>
          </p:cNvSpPr>
          <p:nvPr>
            <p:ph type="pic" idx="12"/>
          </p:nvPr>
        </p:nvSpPr>
        <p:spPr/>
      </p:sp>
      <p:sp>
        <p:nvSpPr>
          <p:cNvPr id="33" name="テキスト ボックス 32"/>
          <p:cNvSpPr txBox="1"/>
          <p:nvPr/>
        </p:nvSpPr>
        <p:spPr>
          <a:xfrm>
            <a:off x="2026784" y="3211960"/>
            <a:ext cx="6638244" cy="1833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313" b="1" dirty="0">
                <a:solidFill>
                  <a:srgbClr val="00B0F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〇期入塾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2347413" y="6377225"/>
            <a:ext cx="5996986" cy="61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394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0/00</a:t>
            </a:r>
            <a:r>
              <a:rPr kumimoji="1" lang="ja-JP" altLang="en-US" sz="198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（月）</a:t>
            </a:r>
            <a:r>
              <a:rPr kumimoji="1" lang="ja-JP" altLang="en-US" sz="3394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</a:t>
            </a:r>
            <a:r>
              <a:rPr kumimoji="1" lang="en-US" altLang="ja-JP" sz="3394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0/00</a:t>
            </a:r>
            <a:r>
              <a:rPr kumimoji="1" lang="ja-JP" altLang="en-US" sz="1980" b="1" dirty="0">
                <a:solidFill>
                  <a:schemeClr val="tx1">
                    <a:lumMod val="65000"/>
                    <a:lumOff val="3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（月）</a:t>
            </a:r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150</TotalTime>
  <Words>86</Words>
  <Application>Microsoft Office PowerPoint</Application>
  <PresentationFormat>ユーザー設定</PresentationFormat>
  <Paragraphs>31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BIZ UDPゴシック</vt:lpstr>
      <vt:lpstr>UD デジタル 教科書体 NK-B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26</cp:revision>
  <dcterms:created xsi:type="dcterms:W3CDTF">2024-06-03T04:51:44Z</dcterms:created>
  <dcterms:modified xsi:type="dcterms:W3CDTF">2024-09-05T01:46:15Z</dcterms:modified>
</cp:coreProperties>
</file>