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6" r:id="rId2"/>
  </p:sldIdLst>
  <p:sldSz cx="7559675" cy="10691813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382" autoAdjust="0"/>
    <p:restoredTop sz="96391" autoAdjust="0"/>
  </p:normalViewPr>
  <p:slideViewPr>
    <p:cSldViewPr snapToGrid="0">
      <p:cViewPr varScale="1">
        <p:scale>
          <a:sx n="72" d="100"/>
          <a:sy n="72" d="100"/>
        </p:scale>
        <p:origin x="327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210693-6A1E-4DCA-8E85-55C40729DF84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16150" y="1241425"/>
            <a:ext cx="236537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97E82A-8DE5-4DFF-96A1-53417CB1B17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72910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97E82A-8DE5-4DFF-96A1-53417CB1B173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3409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9" y="0"/>
            <a:ext cx="7557916" cy="10691813"/>
          </a:xfrm>
          <a:prstGeom prst="rect">
            <a:avLst/>
          </a:prstGeom>
        </p:spPr>
      </p:pic>
      <p:sp>
        <p:nvSpPr>
          <p:cNvPr id="7" name="正方形/長方形 6"/>
          <p:cNvSpPr/>
          <p:nvPr userDrawn="1"/>
        </p:nvSpPr>
        <p:spPr>
          <a:xfrm>
            <a:off x="4781126" y="8948943"/>
            <a:ext cx="2314728" cy="15695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pic>
        <p:nvPicPr>
          <p:cNvPr id="12" name="図 1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0406" y="3370237"/>
            <a:ext cx="5538863" cy="1165251"/>
          </a:xfrm>
          <a:prstGeom prst="rect">
            <a:avLst/>
          </a:prstGeom>
        </p:spPr>
      </p:pic>
      <p:sp>
        <p:nvSpPr>
          <p:cNvPr id="13" name="図プレースホルダー 9"/>
          <p:cNvSpPr>
            <a:spLocks noGrp="1"/>
          </p:cNvSpPr>
          <p:nvPr>
            <p:ph type="pic" sz="quarter" idx="11"/>
          </p:nvPr>
        </p:nvSpPr>
        <p:spPr>
          <a:xfrm>
            <a:off x="4781126" y="8948942"/>
            <a:ext cx="2314728" cy="1553871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9" name="Picture Placeholder 2"/>
          <p:cNvSpPr>
            <a:spLocks noGrp="1" noChangeAspect="1"/>
          </p:cNvSpPr>
          <p:nvPr>
            <p:ph type="pic" idx="12"/>
          </p:nvPr>
        </p:nvSpPr>
        <p:spPr>
          <a:xfrm>
            <a:off x="3837939" y="9859015"/>
            <a:ext cx="682881" cy="643798"/>
          </a:xfrm>
          <a:solidFill>
            <a:schemeClr val="bg1"/>
          </a:solidFill>
        </p:spPr>
        <p:txBody>
          <a:bodyPr anchor="t">
            <a:normAutofit/>
          </a:bodyPr>
          <a:lstStyle>
            <a:lvl1pPr marL="0" indent="0">
              <a:buNone/>
              <a:defRPr sz="800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pic>
        <p:nvPicPr>
          <p:cNvPr id="8" name="図 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3182" y="10542174"/>
            <a:ext cx="601257" cy="109735"/>
          </a:xfrm>
          <a:prstGeom prst="rect">
            <a:avLst/>
          </a:prstGeom>
        </p:spPr>
      </p:pic>
      <p:pic>
        <p:nvPicPr>
          <p:cNvPr id="3" name="図 2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2997" y="9207462"/>
            <a:ext cx="1012764" cy="651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7935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134584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67539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85924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822919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56516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53634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67037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400194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146206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14991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945420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kumimoji="1"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テキスト ボックス 30"/>
          <p:cNvSpPr txBox="1"/>
          <p:nvPr/>
        </p:nvSpPr>
        <p:spPr>
          <a:xfrm>
            <a:off x="4781126" y="10002676"/>
            <a:ext cx="2316834" cy="5001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en-US" altLang="ja-JP" sz="105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MAP</a:t>
            </a:r>
            <a:r>
              <a:rPr kumimoji="1" lang="ja-JP" altLang="en-US" sz="1050" dirty="0" smtClean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などにご活用ください。</a:t>
            </a:r>
            <a:endParaRPr kumimoji="1" lang="en-US" altLang="ja-JP" sz="1050" dirty="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pPr algn="ctr"/>
            <a:r>
              <a:rPr kumimoji="1" lang="en-US" altLang="ja-JP" sz="800" dirty="0" smtClean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※</a:t>
            </a:r>
            <a:r>
              <a:rPr kumimoji="1" lang="ja-JP" altLang="en-US" sz="800" dirty="0" smtClean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許諾を得ずにネットから引用しているデータ</a:t>
            </a:r>
            <a:endParaRPr kumimoji="1" lang="en-US" altLang="ja-JP" sz="800" dirty="0" smtClean="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pPr algn="ctr"/>
            <a:r>
              <a:rPr kumimoji="1" lang="en-US" altLang="ja-JP" sz="800" dirty="0" smtClean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(Google</a:t>
            </a:r>
            <a:r>
              <a:rPr kumimoji="1" lang="ja-JP" altLang="en-US" sz="800" dirty="0" smtClean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マップなど</a:t>
            </a:r>
            <a:r>
              <a:rPr kumimoji="1" lang="en-US" altLang="ja-JP" sz="800" dirty="0" smtClean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)</a:t>
            </a:r>
            <a:r>
              <a:rPr kumimoji="1" lang="ja-JP" altLang="en-US" sz="800" dirty="0" smtClean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はご記載できません。</a:t>
            </a:r>
            <a:endParaRPr kumimoji="1" lang="en-US" altLang="ja-JP" sz="800" dirty="0" smtClean="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94" name="テキスト ボックス 93"/>
          <p:cNvSpPr txBox="1"/>
          <p:nvPr/>
        </p:nvSpPr>
        <p:spPr>
          <a:xfrm>
            <a:off x="1659420" y="754613"/>
            <a:ext cx="424083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4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〇〇〇〇学習塾</a:t>
            </a:r>
            <a:endParaRPr kumimoji="1" lang="ja-JP" altLang="en-US" sz="4000" b="1" dirty="0">
              <a:solidFill>
                <a:schemeClr val="tx1">
                  <a:lumMod val="75000"/>
                  <a:lumOff val="25000"/>
                </a:schemeClr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95" name="テキスト ボックス 94"/>
          <p:cNvSpPr txBox="1"/>
          <p:nvPr/>
        </p:nvSpPr>
        <p:spPr>
          <a:xfrm>
            <a:off x="455671" y="9064157"/>
            <a:ext cx="33212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〇〇〇〇学習塾</a:t>
            </a:r>
            <a:endParaRPr kumimoji="1" lang="en-US" altLang="ja-JP" sz="2400" b="1" dirty="0" smtClean="0">
              <a:solidFill>
                <a:schemeClr val="tx1">
                  <a:lumMod val="75000"/>
                  <a:lumOff val="25000"/>
                </a:schemeClr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r>
              <a:rPr kumimoji="1" lang="en-US" altLang="ja-JP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TEL</a:t>
            </a:r>
            <a:r>
              <a:rPr kumimoji="1" lang="ja-JP" alt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：</a:t>
            </a:r>
            <a:r>
              <a:rPr kumimoji="1" lang="en-US" altLang="ja-JP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01-2345-6789</a:t>
            </a:r>
          </a:p>
          <a:p>
            <a:r>
              <a:rPr kumimoji="1" lang="en-US" altLang="ja-JP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Mail</a:t>
            </a:r>
            <a:r>
              <a:rPr kumimoji="1" lang="ja-JP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　：</a:t>
            </a:r>
            <a:r>
              <a:rPr kumimoji="1" lang="en-US" altLang="ja-JP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×××</a:t>
            </a:r>
            <a:r>
              <a:rPr kumimoji="1" lang="ja-JP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＠</a:t>
            </a:r>
            <a:r>
              <a:rPr kumimoji="1" lang="en-US" altLang="ja-JP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×××.</a:t>
            </a:r>
            <a:r>
              <a:rPr kumimoji="1" lang="en-US" altLang="ja-JP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ne.jp</a:t>
            </a:r>
          </a:p>
          <a:p>
            <a:r>
              <a:rPr kumimoji="1" lang="ja-JP" alt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担当：〇〇　〇〇</a:t>
            </a:r>
            <a:endParaRPr kumimoji="1" lang="en-US" altLang="ja-JP" sz="1400" b="1" dirty="0">
              <a:solidFill>
                <a:schemeClr val="tx1">
                  <a:lumMod val="75000"/>
                  <a:lumOff val="25000"/>
                </a:schemeClr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r>
              <a:rPr kumimoji="1" lang="en-US" altLang="ja-JP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http://</a:t>
            </a:r>
            <a:r>
              <a:rPr kumimoji="1" lang="en-US" altLang="ja-JP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www.xxxxxx/xxx/xxxx</a:t>
            </a:r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2325646" y="7306034"/>
            <a:ext cx="223696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6600" b="1" i="1" dirty="0" smtClean="0">
                <a:solidFill>
                  <a:schemeClr val="accent1">
                    <a:lumMod val="50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0</a:t>
            </a:r>
            <a:r>
              <a:rPr kumimoji="1" lang="ja-JP" altLang="en-US" sz="2800" b="1" i="1" dirty="0" smtClean="0">
                <a:solidFill>
                  <a:schemeClr val="accent1">
                    <a:lumMod val="50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円</a:t>
            </a:r>
            <a:endParaRPr kumimoji="1" lang="en-US" altLang="ja-JP" sz="2800" b="1" i="1" dirty="0" smtClean="0">
              <a:solidFill>
                <a:schemeClr val="accent1">
                  <a:lumMod val="50000"/>
                </a:schemeClr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857156" y="6471572"/>
            <a:ext cx="370545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〇〇〇〇〇〇〇〇〇〇〇〇〇〇</a:t>
            </a:r>
            <a:endParaRPr kumimoji="1" lang="en-US" altLang="ja-JP" b="1" dirty="0">
              <a:solidFill>
                <a:schemeClr val="tx1">
                  <a:lumMod val="65000"/>
                  <a:lumOff val="35000"/>
                </a:schemeClr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r>
              <a:rPr kumimoji="1" lang="ja-JP" alt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〇〇〇〇〇〇〇〇〇〇〇〇〇</a:t>
            </a:r>
            <a:endParaRPr kumimoji="1" lang="en-US" altLang="ja-JP" b="1" dirty="0">
              <a:solidFill>
                <a:schemeClr val="tx1">
                  <a:lumMod val="65000"/>
                  <a:lumOff val="35000"/>
                </a:schemeClr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r>
              <a:rPr kumimoji="1" lang="ja-JP" alt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〇〇〇〇〇〇〇〇〇〇〇〇</a:t>
            </a:r>
            <a:endParaRPr kumimoji="1" lang="en-US" altLang="ja-JP" b="1" dirty="0">
              <a:solidFill>
                <a:schemeClr val="tx1">
                  <a:lumMod val="65000"/>
                  <a:lumOff val="35000"/>
                </a:schemeClr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endParaRPr kumimoji="1" lang="en-US" altLang="ja-JP" b="1" dirty="0">
              <a:solidFill>
                <a:schemeClr val="tx1">
                  <a:lumMod val="65000"/>
                  <a:lumOff val="35000"/>
                </a:schemeClr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857157" y="7661881"/>
            <a:ext cx="27975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〇〇〇〇〇〇〇〇〇〇〇〇〇</a:t>
            </a:r>
            <a:endParaRPr kumimoji="1" lang="en-US" altLang="ja-JP" sz="1400" b="1" dirty="0">
              <a:solidFill>
                <a:schemeClr val="tx1">
                  <a:lumMod val="65000"/>
                  <a:lumOff val="35000"/>
                </a:schemeClr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r>
              <a:rPr kumimoji="1" lang="ja-JP" altLang="en-US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〇〇〇〇〇〇〇〇〇〇〇〇〇</a:t>
            </a:r>
            <a:endParaRPr kumimoji="1" lang="en-US" altLang="ja-JP" sz="1400" b="1" dirty="0">
              <a:solidFill>
                <a:schemeClr val="tx1">
                  <a:lumMod val="65000"/>
                  <a:lumOff val="35000"/>
                </a:schemeClr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5434541" y="5979129"/>
            <a:ext cx="12837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生徒さんの声</a:t>
            </a:r>
            <a:endParaRPr kumimoji="1" lang="en-US" altLang="ja-JP" sz="1400" b="1" dirty="0">
              <a:solidFill>
                <a:schemeClr val="tx1">
                  <a:lumMod val="65000"/>
                  <a:lumOff val="35000"/>
                </a:schemeClr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5243317" y="6452006"/>
            <a:ext cx="110985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7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〇〇〇〇〇〇〇〇〇</a:t>
            </a:r>
            <a:endParaRPr kumimoji="1" lang="en-US" altLang="ja-JP" sz="700" b="1" dirty="0" smtClean="0">
              <a:solidFill>
                <a:schemeClr val="tx1">
                  <a:lumMod val="65000"/>
                  <a:lumOff val="35000"/>
                </a:schemeClr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r>
              <a:rPr kumimoji="1" lang="ja-JP" altLang="en-US" sz="7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〇〇〇〇〇〇〇〇〇</a:t>
            </a:r>
            <a:endParaRPr kumimoji="1" lang="en-US" altLang="ja-JP" sz="700" b="1" dirty="0" smtClean="0">
              <a:solidFill>
                <a:schemeClr val="tx1">
                  <a:lumMod val="65000"/>
                  <a:lumOff val="35000"/>
                </a:schemeClr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r>
              <a:rPr kumimoji="1" lang="ja-JP" altLang="en-US" sz="7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〇〇〇〇〇〇〇〇〇</a:t>
            </a:r>
            <a:endParaRPr kumimoji="1" lang="en-US" altLang="ja-JP" sz="700" b="1" dirty="0" smtClean="0">
              <a:solidFill>
                <a:schemeClr val="tx1">
                  <a:lumMod val="65000"/>
                  <a:lumOff val="35000"/>
                </a:schemeClr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r>
              <a:rPr kumimoji="1" lang="ja-JP" altLang="en-US" sz="7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〇〇〇〇〇〇〇〇〇</a:t>
            </a:r>
            <a:endParaRPr kumimoji="1" lang="en-US" altLang="ja-JP" sz="700" b="1" dirty="0">
              <a:solidFill>
                <a:schemeClr val="tx1">
                  <a:lumMod val="65000"/>
                  <a:lumOff val="35000"/>
                </a:schemeClr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r>
              <a:rPr kumimoji="1" lang="ja-JP" altLang="en-US" sz="7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〇〇〇〇〇〇〇〇〇</a:t>
            </a:r>
            <a:endParaRPr kumimoji="1" lang="en-US" altLang="ja-JP" sz="700" b="1" dirty="0">
              <a:solidFill>
                <a:schemeClr val="tx1">
                  <a:lumMod val="65000"/>
                  <a:lumOff val="35000"/>
                </a:schemeClr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r>
              <a:rPr kumimoji="1" lang="ja-JP" altLang="en-US" sz="7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〇〇〇〇〇〇〇〇〇</a:t>
            </a:r>
            <a:endParaRPr kumimoji="1" lang="en-US" altLang="ja-JP" sz="700" b="1" dirty="0">
              <a:solidFill>
                <a:schemeClr val="tx1">
                  <a:lumMod val="65000"/>
                  <a:lumOff val="35000"/>
                </a:schemeClr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6235249" y="6509394"/>
            <a:ext cx="538162" cy="62388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5239912" y="7442277"/>
            <a:ext cx="110985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7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〇〇〇〇〇〇〇〇〇</a:t>
            </a:r>
            <a:endParaRPr kumimoji="1" lang="en-US" altLang="ja-JP" sz="700" b="1" dirty="0" smtClean="0">
              <a:solidFill>
                <a:schemeClr val="tx1">
                  <a:lumMod val="65000"/>
                  <a:lumOff val="35000"/>
                </a:schemeClr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r>
              <a:rPr kumimoji="1" lang="ja-JP" altLang="en-US" sz="7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〇〇〇〇〇〇〇〇〇</a:t>
            </a:r>
            <a:endParaRPr kumimoji="1" lang="en-US" altLang="ja-JP" sz="700" b="1" dirty="0" smtClean="0">
              <a:solidFill>
                <a:schemeClr val="tx1">
                  <a:lumMod val="65000"/>
                  <a:lumOff val="35000"/>
                </a:schemeClr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r>
              <a:rPr kumimoji="1" lang="ja-JP" altLang="en-US" sz="7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〇〇〇〇〇〇〇〇〇</a:t>
            </a:r>
            <a:endParaRPr kumimoji="1" lang="en-US" altLang="ja-JP" sz="700" b="1" dirty="0" smtClean="0">
              <a:solidFill>
                <a:schemeClr val="tx1">
                  <a:lumMod val="65000"/>
                  <a:lumOff val="35000"/>
                </a:schemeClr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r>
              <a:rPr kumimoji="1" lang="ja-JP" altLang="en-US" sz="7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〇〇〇〇〇〇〇〇〇</a:t>
            </a:r>
            <a:endParaRPr kumimoji="1" lang="en-US" altLang="ja-JP" sz="700" b="1" dirty="0">
              <a:solidFill>
                <a:schemeClr val="tx1">
                  <a:lumMod val="65000"/>
                  <a:lumOff val="35000"/>
                </a:schemeClr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r>
              <a:rPr kumimoji="1" lang="ja-JP" altLang="en-US" sz="7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〇〇〇〇〇〇〇〇〇</a:t>
            </a:r>
            <a:endParaRPr kumimoji="1" lang="en-US" altLang="ja-JP" sz="700" b="1" dirty="0">
              <a:solidFill>
                <a:schemeClr val="tx1">
                  <a:lumMod val="65000"/>
                  <a:lumOff val="35000"/>
                </a:schemeClr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r>
              <a:rPr kumimoji="1" lang="ja-JP" altLang="en-US" sz="7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〇〇〇〇〇〇〇〇〇</a:t>
            </a:r>
            <a:endParaRPr kumimoji="1" lang="en-US" altLang="ja-JP" sz="700" b="1" dirty="0">
              <a:solidFill>
                <a:schemeClr val="tx1">
                  <a:lumMod val="65000"/>
                  <a:lumOff val="35000"/>
                </a:schemeClr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25" name="正方形/長方形 24"/>
          <p:cNvSpPr/>
          <p:nvPr/>
        </p:nvSpPr>
        <p:spPr>
          <a:xfrm>
            <a:off x="6231844" y="7499665"/>
            <a:ext cx="538162" cy="62388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3" name="図プレースホルダー 2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5" name="図プレースホルダー 4"/>
          <p:cNvSpPr>
            <a:spLocks noGrp="1"/>
          </p:cNvSpPr>
          <p:nvPr>
            <p:ph type="pic" idx="12"/>
          </p:nvPr>
        </p:nvSpPr>
        <p:spPr/>
      </p:sp>
      <p:sp>
        <p:nvSpPr>
          <p:cNvPr id="33" name="テキスト ボックス 32"/>
          <p:cNvSpPr txBox="1"/>
          <p:nvPr/>
        </p:nvSpPr>
        <p:spPr>
          <a:xfrm>
            <a:off x="1432684" y="2271372"/>
            <a:ext cx="469430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8000" b="1" dirty="0" smtClean="0">
                <a:solidFill>
                  <a:srgbClr val="00B0F0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〇期入塾</a:t>
            </a:r>
            <a:endParaRPr kumimoji="1" lang="ja-JP" altLang="en-US" sz="8000" b="1" dirty="0">
              <a:solidFill>
                <a:srgbClr val="00B0F0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1659420" y="4509723"/>
            <a:ext cx="42408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0/00</a:t>
            </a:r>
            <a:r>
              <a:rPr kumimoji="1" lang="ja-JP" altLang="en-US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（月）</a:t>
            </a:r>
            <a:r>
              <a:rPr kumimoji="1" lang="ja-JP" alt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～</a:t>
            </a:r>
            <a:r>
              <a:rPr kumimoji="1" lang="en-US" altLang="ja-JP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0/00</a:t>
            </a:r>
            <a:r>
              <a:rPr kumimoji="1" lang="ja-JP" altLang="en-US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（月）</a:t>
            </a:r>
            <a:endParaRPr kumimoji="1" lang="ja-JP" altLang="en-US" sz="1400" b="1" dirty="0">
              <a:solidFill>
                <a:schemeClr val="tx1">
                  <a:lumMod val="65000"/>
                  <a:lumOff val="35000"/>
                </a:schemeClr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13345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150</TotalTime>
  <Words>86</Words>
  <Application>Microsoft Office PowerPoint</Application>
  <PresentationFormat>ユーザー設定</PresentationFormat>
  <Paragraphs>31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9" baseType="lpstr">
      <vt:lpstr>BIZ UDPゴシック</vt:lpstr>
      <vt:lpstr>UD デジタル 教科書体 NK-B</vt:lpstr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revision>26</cp:revision>
  <dcterms:created xsi:type="dcterms:W3CDTF">2024-06-03T04:51:44Z</dcterms:created>
  <dcterms:modified xsi:type="dcterms:W3CDTF">2024-09-05T01:44:20Z</dcterms:modified>
</cp:coreProperties>
</file>